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8" r:id="rId12"/>
    <p:sldId id="267" r:id="rId13"/>
    <p:sldId id="265" r:id="rId14"/>
    <p:sldId id="270" r:id="rId15"/>
    <p:sldId id="271" r:id="rId16"/>
    <p:sldId id="272" r:id="rId17"/>
    <p:sldId id="274" r:id="rId18"/>
    <p:sldId id="273" r:id="rId19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4B8AD"/>
    <a:srgbClr val="97A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110" d="100"/>
          <a:sy n="110" d="100"/>
        </p:scale>
        <p:origin x="76" y="416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b92f9541-ceb1-4034-80ba-9d2f292b91d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734" cy="6858000"/>
          </a:xfrm>
          <a:prstGeom prst="rect">
            <a:avLst/>
          </a:prstGeom>
        </p:spPr>
      </p:pic>
      <p:sp>
        <p:nvSpPr>
          <p:cNvPr id="2" name="标题 1" descr="ac1c82f8-00f3-428e-92b1-793963c4ce20"/>
          <p:cNvSpPr>
            <a:spLocks noGrp="1"/>
          </p:cNvSpPr>
          <p:nvPr>
            <p:ph type="ctrTitle" hasCustomPrompt="1"/>
          </p:nvPr>
        </p:nvSpPr>
        <p:spPr>
          <a:xfrm>
            <a:off x="2326640" y="1360425"/>
            <a:ext cx="7538720" cy="1986993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副标题 2" descr="be11a9d0-ce06-4f5e-b6d4-0108c1b88981"/>
          <p:cNvSpPr>
            <a:spLocks noGrp="1"/>
          </p:cNvSpPr>
          <p:nvPr>
            <p:ph type="subTitle" idx="1" hasCustomPrompt="1"/>
          </p:nvPr>
        </p:nvSpPr>
        <p:spPr>
          <a:xfrm>
            <a:off x="2326640" y="3425264"/>
            <a:ext cx="7538720" cy="96100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文本占位符 3" descr="55fb0e43-1eae-4e8f-88c6-e5ab66780238"/>
          <p:cNvSpPr>
            <a:spLocks noGrp="1"/>
          </p:cNvSpPr>
          <p:nvPr>
            <p:ph type="body" sz="quarter" idx="13" hasCustomPrompt="1"/>
          </p:nvPr>
        </p:nvSpPr>
        <p:spPr>
          <a:xfrm>
            <a:off x="4476418" y="4613188"/>
            <a:ext cx="1440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" name="文本占位符 4" descr="dcbde219-f27f-4d89-972b-154a619edad7"/>
          <p:cNvSpPr>
            <a:spLocks noGrp="1"/>
          </p:cNvSpPr>
          <p:nvPr>
            <p:ph type="body" sz="quarter" idx="14" hasCustomPrompt="1"/>
          </p:nvPr>
        </p:nvSpPr>
        <p:spPr>
          <a:xfrm>
            <a:off x="6240063" y="4613188"/>
            <a:ext cx="1440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  <p:pic>
        <p:nvPicPr>
          <p:cNvPr id="48" name="图片 47" descr="28f9098c-6810-488d-bd4f-9021dcc86ae1"/>
          <p:cNvPicPr>
            <a:picLocks noChangeAspect="1"/>
          </p:cNvPicPr>
          <p:nvPr/>
        </p:nvPicPr>
        <p:blipFill>
          <a:blip r:embed="rId3"/>
          <a:srcRect l="2873" b="738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54069028-e4a6-4236-846e-1a0455ec89f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 descr="49167a0c-f921-4df8-a604-85c5b577f0b4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 descr="9953efd6-23b4-43d2-8444-c59830b266b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be6890c1-ec01-467c-bd28-366fe10a5b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95e35357-6890-4abf-abe8-6d8f1886a38b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4e32b5b1-52b4-4d91-be34-a9648c7925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734" cy="6858000"/>
          </a:xfrm>
          <a:prstGeom prst="rect">
            <a:avLst/>
          </a:prstGeom>
        </p:spPr>
      </p:pic>
      <p:pic>
        <p:nvPicPr>
          <p:cNvPr id="50" name="图片 49" descr="5789c07a-f2df-4192-bb6e-517abe12f9c1"/>
          <p:cNvPicPr>
            <a:picLocks noChangeAspect="1"/>
          </p:cNvPicPr>
          <p:nvPr/>
        </p:nvPicPr>
        <p:blipFill>
          <a:blip r:embed="rId3"/>
          <a:srcRect l="2873" b="738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标题 1" descr="51b2c21c-1912-4ec7-818a-86e0377ff988"/>
          <p:cNvSpPr>
            <a:spLocks noGrp="1"/>
          </p:cNvSpPr>
          <p:nvPr>
            <p:ph type="title" hasCustomPrompt="1"/>
          </p:nvPr>
        </p:nvSpPr>
        <p:spPr>
          <a:xfrm>
            <a:off x="4677719" y="1130300"/>
            <a:ext cx="2836562" cy="915667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" name="内容占位符 2" descr="0d60126e-311c-422d-a29c-6d43cc69d564"/>
          <p:cNvSpPr>
            <a:spLocks noGrp="1"/>
          </p:cNvSpPr>
          <p:nvPr>
            <p:ph sz="quarter" idx="1" hasCustomPrompt="1"/>
          </p:nvPr>
        </p:nvSpPr>
        <p:spPr>
          <a:xfrm>
            <a:off x="3604260" y="2157516"/>
            <a:ext cx="4983480" cy="3976584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 descr="82287e5c-d272-40e5-b8fe-f816900b31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 descr="74c0082f-1d1e-4b1c-bc54-26277b0fae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4b8ceb76-6fb7-4ac7-ad6d-773c6f0c4c0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接连接符 6" descr="1dd8b21c-de76-4f06-911a-5e337abbb233"/>
          <p:cNvCxnSpPr>
            <a:cxnSpLocks/>
          </p:cNvCxnSpPr>
          <p:nvPr/>
        </p:nvCxnSpPr>
        <p:spPr>
          <a:xfrm>
            <a:off x="560067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任意多边形: 形状 7" descr="2de1f853-9e33-4757-bf00-edd6e6010e44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 descr="7c49bd6b-e8a0-4f00-af67-e82a03b6fcf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734" cy="6858000"/>
          </a:xfrm>
          <a:prstGeom prst="rect">
            <a:avLst/>
          </a:prstGeom>
        </p:spPr>
      </p:pic>
      <p:grpSp>
        <p:nvGrpSpPr>
          <p:cNvPr id="7" name="组合 6" descr="df23939f-9f57-41cc-947a-3899ffd64bf4"/>
          <p:cNvGrpSpPr/>
          <p:nvPr/>
        </p:nvGrpSpPr>
        <p:grpSpPr>
          <a:xfrm>
            <a:off x="-460565" y="-461516"/>
            <a:ext cx="12980203" cy="8037988"/>
            <a:chOff x="-460565" y="-461516"/>
            <a:chExt cx="12980203" cy="8037988"/>
          </a:xfrm>
        </p:grpSpPr>
        <p:sp>
          <p:nvSpPr>
            <p:cNvPr id="8" name="任意多边形: 形状 7" descr="98d223da-54da-42f1-bda6-f46e339dbc6a"/>
            <p:cNvSpPr/>
            <p:nvPr/>
          </p:nvSpPr>
          <p:spPr>
            <a:xfrm rot="5400000" flipV="1">
              <a:off x="11104479" y="4428801"/>
              <a:ext cx="1343459" cy="831583"/>
            </a:xfrm>
            <a:custGeom>
              <a:avLst/>
              <a:gdLst>
                <a:gd name="connsiteX0" fmla="*/ 431 w 1343459"/>
                <a:gd name="connsiteY0" fmla="*/ 753071 h 831583"/>
                <a:gd name="connsiteX1" fmla="*/ 4633 w 1343459"/>
                <a:gd name="connsiteY1" fmla="*/ 818327 h 831583"/>
                <a:gd name="connsiteX2" fmla="*/ 8730 w 1343459"/>
                <a:gd name="connsiteY2" fmla="*/ 831583 h 831583"/>
                <a:gd name="connsiteX3" fmla="*/ 1301643 w 1343459"/>
                <a:gd name="connsiteY3" fmla="*/ 831583 h 831583"/>
                <a:gd name="connsiteX4" fmla="*/ 1315097 w 1343459"/>
                <a:gd name="connsiteY4" fmla="*/ 802747 h 831583"/>
                <a:gd name="connsiteX5" fmla="*/ 1329104 w 1343459"/>
                <a:gd name="connsiteY5" fmla="*/ 750585 h 831583"/>
                <a:gd name="connsiteX6" fmla="*/ 1343338 w 1343459"/>
                <a:gd name="connsiteY6" fmla="*/ 612015 h 831583"/>
                <a:gd name="connsiteX7" fmla="*/ 1200309 w 1343459"/>
                <a:gd name="connsiteY7" fmla="*/ 389583 h 831583"/>
                <a:gd name="connsiteX8" fmla="*/ 1052822 w 1343459"/>
                <a:gd name="connsiteY8" fmla="*/ 282227 h 831583"/>
                <a:gd name="connsiteX9" fmla="*/ 989368 w 1343459"/>
                <a:gd name="connsiteY9" fmla="*/ 218601 h 831583"/>
                <a:gd name="connsiteX10" fmla="*/ 906878 w 1343459"/>
                <a:gd name="connsiteY10" fmla="*/ 127023 h 831583"/>
                <a:gd name="connsiteX11" fmla="*/ 550507 w 1343459"/>
                <a:gd name="connsiteY11" fmla="*/ 1487 h 831583"/>
                <a:gd name="connsiteX12" fmla="*/ 406621 w 1343459"/>
                <a:gd name="connsiteY12" fmla="*/ 41101 h 831583"/>
                <a:gd name="connsiteX13" fmla="*/ 345740 w 1343459"/>
                <a:gd name="connsiteY13" fmla="*/ 69571 h 831583"/>
                <a:gd name="connsiteX14" fmla="*/ 290346 w 1343459"/>
                <a:gd name="connsiteY14" fmla="*/ 103699 h 831583"/>
                <a:gd name="connsiteX15" fmla="*/ 107874 w 1343459"/>
                <a:gd name="connsiteY15" fmla="*/ 298519 h 831583"/>
                <a:gd name="connsiteX16" fmla="*/ 32930 w 1343459"/>
                <a:gd name="connsiteY16" fmla="*/ 427657 h 831583"/>
                <a:gd name="connsiteX17" fmla="*/ 10978 w 1343459"/>
                <a:gd name="connsiteY17" fmla="*/ 593665 h 831583"/>
                <a:gd name="connsiteX18" fmla="*/ 6005 w 1343459"/>
                <a:gd name="connsiteY18" fmla="*/ 687817 h 831583"/>
                <a:gd name="connsiteX19" fmla="*/ 431 w 1343459"/>
                <a:gd name="connsiteY19" fmla="*/ 753071 h 8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43459" h="831583">
                  <a:moveTo>
                    <a:pt x="431" y="753071"/>
                  </a:moveTo>
                  <a:cubicBezTo>
                    <a:pt x="-598" y="774808"/>
                    <a:pt x="3" y="796546"/>
                    <a:pt x="4633" y="818327"/>
                  </a:cubicBezTo>
                  <a:lnTo>
                    <a:pt x="8730" y="831583"/>
                  </a:lnTo>
                  <a:lnTo>
                    <a:pt x="1301643" y="831583"/>
                  </a:lnTo>
                  <a:lnTo>
                    <a:pt x="1315097" y="802747"/>
                  </a:lnTo>
                  <a:cubicBezTo>
                    <a:pt x="1321344" y="786010"/>
                    <a:pt x="1326146" y="768678"/>
                    <a:pt x="1329104" y="750585"/>
                  </a:cubicBezTo>
                  <a:cubicBezTo>
                    <a:pt x="1336649" y="704623"/>
                    <a:pt x="1344538" y="658147"/>
                    <a:pt x="1343338" y="612015"/>
                  </a:cubicBezTo>
                  <a:cubicBezTo>
                    <a:pt x="1340937" y="514949"/>
                    <a:pt x="1294290" y="437089"/>
                    <a:pt x="1200309" y="389583"/>
                  </a:cubicBezTo>
                  <a:cubicBezTo>
                    <a:pt x="1143715" y="361115"/>
                    <a:pt x="1095525" y="325443"/>
                    <a:pt x="1052822" y="282227"/>
                  </a:cubicBezTo>
                  <a:cubicBezTo>
                    <a:pt x="1031899" y="260961"/>
                    <a:pt x="1009776" y="240381"/>
                    <a:pt x="989368" y="218601"/>
                  </a:cubicBezTo>
                  <a:cubicBezTo>
                    <a:pt x="961243" y="188589"/>
                    <a:pt x="936032" y="156177"/>
                    <a:pt x="906878" y="127023"/>
                  </a:cubicBezTo>
                  <a:cubicBezTo>
                    <a:pt x="811183" y="31327"/>
                    <a:pt x="691649" y="-8461"/>
                    <a:pt x="550507" y="1487"/>
                  </a:cubicBezTo>
                  <a:cubicBezTo>
                    <a:pt x="498715" y="5087"/>
                    <a:pt x="451725" y="18979"/>
                    <a:pt x="406621" y="41101"/>
                  </a:cubicBezTo>
                  <a:cubicBezTo>
                    <a:pt x="386556" y="50877"/>
                    <a:pt x="365462" y="59109"/>
                    <a:pt x="345740" y="69571"/>
                  </a:cubicBezTo>
                  <a:cubicBezTo>
                    <a:pt x="326532" y="79861"/>
                    <a:pt x="306296" y="89979"/>
                    <a:pt x="290346" y="103699"/>
                  </a:cubicBezTo>
                  <a:cubicBezTo>
                    <a:pt x="222091" y="162693"/>
                    <a:pt x="161552" y="228033"/>
                    <a:pt x="107874" y="298519"/>
                  </a:cubicBezTo>
                  <a:cubicBezTo>
                    <a:pt x="77176" y="338821"/>
                    <a:pt x="42533" y="378265"/>
                    <a:pt x="32930" y="427657"/>
                  </a:cubicBezTo>
                  <a:cubicBezTo>
                    <a:pt x="22297" y="482535"/>
                    <a:pt x="16980" y="538271"/>
                    <a:pt x="10978" y="593665"/>
                  </a:cubicBezTo>
                  <a:cubicBezTo>
                    <a:pt x="7548" y="624877"/>
                    <a:pt x="8748" y="656605"/>
                    <a:pt x="6005" y="687817"/>
                  </a:cubicBezTo>
                  <a:cubicBezTo>
                    <a:pt x="4119" y="709597"/>
                    <a:pt x="1460" y="731334"/>
                    <a:pt x="431" y="753071"/>
                  </a:cubicBezTo>
                  <a:close/>
                </a:path>
              </a:pathLst>
            </a:custGeom>
            <a:solidFill>
              <a:srgbClr val="E4E6E3">
                <a:alpha val="60000"/>
              </a:srgbClr>
            </a:solidFill>
            <a:ln w="1712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sp>
          <p:nvSpPr>
            <p:cNvPr id="9" name="任意多边形: 形状 8" descr="22ccc05d-5f09-47b9-ba86-fb72207e2350"/>
            <p:cNvSpPr/>
            <p:nvPr/>
          </p:nvSpPr>
          <p:spPr>
            <a:xfrm rot="5400000" flipV="1">
              <a:off x="9513644" y="5196188"/>
              <a:ext cx="1332077" cy="1991549"/>
            </a:xfrm>
            <a:custGeom>
              <a:avLst/>
              <a:gdLst>
                <a:gd name="connsiteX0" fmla="*/ 568 w 1332077"/>
                <a:gd name="connsiteY0" fmla="*/ 1035312 h 1991549"/>
                <a:gd name="connsiteX1" fmla="*/ 166577 w 1332077"/>
                <a:gd name="connsiteY1" fmla="*/ 1265460 h 1991549"/>
                <a:gd name="connsiteX2" fmla="*/ 200361 w 1332077"/>
                <a:gd name="connsiteY2" fmla="*/ 1280724 h 1991549"/>
                <a:gd name="connsiteX3" fmla="*/ 110325 w 1332077"/>
                <a:gd name="connsiteY3" fmla="*/ 1471771 h 1991549"/>
                <a:gd name="connsiteX4" fmla="*/ 91804 w 1332077"/>
                <a:gd name="connsiteY4" fmla="*/ 1680140 h 1991549"/>
                <a:gd name="connsiteX5" fmla="*/ 227115 w 1332077"/>
                <a:gd name="connsiteY5" fmla="*/ 1843234 h 1991549"/>
                <a:gd name="connsiteX6" fmla="*/ 367228 w 1332077"/>
                <a:gd name="connsiteY6" fmla="*/ 1910632 h 1991549"/>
                <a:gd name="connsiteX7" fmla="*/ 672837 w 1332077"/>
                <a:gd name="connsiteY7" fmla="*/ 1979574 h 1991549"/>
                <a:gd name="connsiteX8" fmla="*/ 846391 w 1332077"/>
                <a:gd name="connsiteY8" fmla="*/ 1989349 h 1991549"/>
                <a:gd name="connsiteX9" fmla="*/ 1238433 w 1332077"/>
                <a:gd name="connsiteY9" fmla="*/ 1910461 h 1991549"/>
                <a:gd name="connsiteX10" fmla="*/ 1297640 w 1332077"/>
                <a:gd name="connsiteY10" fmla="*/ 1872276 h 1991549"/>
                <a:gd name="connsiteX11" fmla="*/ 1332077 w 1332077"/>
                <a:gd name="connsiteY11" fmla="*/ 1842060 h 1991549"/>
                <a:gd name="connsiteX12" fmla="*/ 1332077 w 1332077"/>
                <a:gd name="connsiteY12" fmla="*/ 67946 h 1991549"/>
                <a:gd name="connsiteX13" fmla="*/ 1284052 w 1332077"/>
                <a:gd name="connsiteY13" fmla="*/ 48861 h 1991549"/>
                <a:gd name="connsiteX14" fmla="*/ 1018746 w 1332077"/>
                <a:gd name="connsiteY14" fmla="*/ 1871 h 1991549"/>
                <a:gd name="connsiteX15" fmla="*/ 811235 w 1332077"/>
                <a:gd name="connsiteY15" fmla="*/ 38400 h 1991549"/>
                <a:gd name="connsiteX16" fmla="*/ 497051 w 1332077"/>
                <a:gd name="connsiteY16" fmla="*/ 194462 h 1991549"/>
                <a:gd name="connsiteX17" fmla="*/ 338760 w 1332077"/>
                <a:gd name="connsiteY17" fmla="*/ 410205 h 1991549"/>
                <a:gd name="connsiteX18" fmla="*/ 300001 w 1332077"/>
                <a:gd name="connsiteY18" fmla="*/ 516019 h 1991549"/>
                <a:gd name="connsiteX19" fmla="*/ 244093 w 1332077"/>
                <a:gd name="connsiteY19" fmla="*/ 633323 h 1991549"/>
                <a:gd name="connsiteX20" fmla="*/ 196074 w 1332077"/>
                <a:gd name="connsiteY20" fmla="*/ 725245 h 1991549"/>
                <a:gd name="connsiteX21" fmla="*/ 76712 w 1332077"/>
                <a:gd name="connsiteY21" fmla="*/ 844264 h 1991549"/>
                <a:gd name="connsiteX22" fmla="*/ 6398 w 1332077"/>
                <a:gd name="connsiteY22" fmla="*/ 951106 h 1991549"/>
                <a:gd name="connsiteX23" fmla="*/ 568 w 1332077"/>
                <a:gd name="connsiteY23" fmla="*/ 1035312 h 199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2077" h="1991549">
                  <a:moveTo>
                    <a:pt x="568" y="1035312"/>
                  </a:moveTo>
                  <a:cubicBezTo>
                    <a:pt x="-8179" y="1140954"/>
                    <a:pt x="85802" y="1227903"/>
                    <a:pt x="166577" y="1265460"/>
                  </a:cubicBezTo>
                  <a:cubicBezTo>
                    <a:pt x="177724" y="1270605"/>
                    <a:pt x="189043" y="1275750"/>
                    <a:pt x="200361" y="1280724"/>
                  </a:cubicBezTo>
                  <a:cubicBezTo>
                    <a:pt x="167777" y="1343320"/>
                    <a:pt x="138108" y="1407288"/>
                    <a:pt x="110325" y="1471771"/>
                  </a:cubicBezTo>
                  <a:cubicBezTo>
                    <a:pt x="81514" y="1538312"/>
                    <a:pt x="79971" y="1609998"/>
                    <a:pt x="91804" y="1680140"/>
                  </a:cubicBezTo>
                  <a:cubicBezTo>
                    <a:pt x="104495" y="1755427"/>
                    <a:pt x="159202" y="1805504"/>
                    <a:pt x="227115" y="1843234"/>
                  </a:cubicBezTo>
                  <a:cubicBezTo>
                    <a:pt x="272219" y="1868272"/>
                    <a:pt x="319895" y="1889366"/>
                    <a:pt x="367228" y="1910632"/>
                  </a:cubicBezTo>
                  <a:cubicBezTo>
                    <a:pt x="463438" y="1953849"/>
                    <a:pt x="565650" y="1975801"/>
                    <a:pt x="672837" y="1979574"/>
                  </a:cubicBezTo>
                  <a:cubicBezTo>
                    <a:pt x="730802" y="1981632"/>
                    <a:pt x="788597" y="1985062"/>
                    <a:pt x="846391" y="1989349"/>
                  </a:cubicBezTo>
                  <a:cubicBezTo>
                    <a:pt x="985990" y="1999467"/>
                    <a:pt x="1116842" y="1974944"/>
                    <a:pt x="1238433" y="1910461"/>
                  </a:cubicBezTo>
                  <a:cubicBezTo>
                    <a:pt x="1259699" y="1899142"/>
                    <a:pt x="1279314" y="1886290"/>
                    <a:pt x="1297640" y="1872276"/>
                  </a:cubicBezTo>
                  <a:lnTo>
                    <a:pt x="1332077" y="1842060"/>
                  </a:lnTo>
                  <a:lnTo>
                    <a:pt x="1332077" y="67946"/>
                  </a:lnTo>
                  <a:lnTo>
                    <a:pt x="1284052" y="48861"/>
                  </a:lnTo>
                  <a:cubicBezTo>
                    <a:pt x="1198989" y="17134"/>
                    <a:pt x="1111183" y="-7047"/>
                    <a:pt x="1018746" y="1871"/>
                  </a:cubicBezTo>
                  <a:cubicBezTo>
                    <a:pt x="948947" y="8731"/>
                    <a:pt x="879319" y="21936"/>
                    <a:pt x="811235" y="38400"/>
                  </a:cubicBezTo>
                  <a:cubicBezTo>
                    <a:pt x="693245" y="67040"/>
                    <a:pt x="588117" y="119861"/>
                    <a:pt x="497051" y="194462"/>
                  </a:cubicBezTo>
                  <a:cubicBezTo>
                    <a:pt x="424336" y="253971"/>
                    <a:pt x="372201" y="326686"/>
                    <a:pt x="338760" y="410205"/>
                  </a:cubicBezTo>
                  <a:cubicBezTo>
                    <a:pt x="324697" y="445190"/>
                    <a:pt x="314750" y="481376"/>
                    <a:pt x="300001" y="516019"/>
                  </a:cubicBezTo>
                  <a:cubicBezTo>
                    <a:pt x="283023" y="555806"/>
                    <a:pt x="263301" y="594393"/>
                    <a:pt x="244093" y="633323"/>
                  </a:cubicBezTo>
                  <a:cubicBezTo>
                    <a:pt x="228830" y="664364"/>
                    <a:pt x="218026" y="698834"/>
                    <a:pt x="196074" y="725245"/>
                  </a:cubicBezTo>
                  <a:cubicBezTo>
                    <a:pt x="160403" y="767948"/>
                    <a:pt x="118900" y="806706"/>
                    <a:pt x="76712" y="844264"/>
                  </a:cubicBezTo>
                  <a:cubicBezTo>
                    <a:pt x="42413" y="874790"/>
                    <a:pt x="10686" y="905145"/>
                    <a:pt x="6398" y="951106"/>
                  </a:cubicBezTo>
                  <a:cubicBezTo>
                    <a:pt x="3826" y="979061"/>
                    <a:pt x="2797" y="1007358"/>
                    <a:pt x="568" y="1035312"/>
                  </a:cubicBezTo>
                  <a:close/>
                </a:path>
              </a:pathLst>
            </a:custGeom>
            <a:solidFill>
              <a:srgbClr val="F3EFEE"/>
            </a:solidFill>
            <a:ln w="1712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grpSp>
          <p:nvGrpSpPr>
            <p:cNvPr id="10" name="组合 9" descr="f382d59a-5316-420a-a5f3-7fd8931290f4"/>
            <p:cNvGrpSpPr/>
            <p:nvPr/>
          </p:nvGrpSpPr>
          <p:grpSpPr>
            <a:xfrm rot="5400000" flipV="1">
              <a:off x="9809586" y="6087534"/>
              <a:ext cx="386795" cy="403997"/>
              <a:chOff x="11434153" y="4470634"/>
              <a:chExt cx="386795" cy="403997"/>
            </a:xfrm>
            <a:solidFill>
              <a:srgbClr val="FAF9F8"/>
            </a:solidFill>
          </p:grpSpPr>
          <p:sp>
            <p:nvSpPr>
              <p:cNvPr id="44" name="任意多边形: 形状 43" descr="cff6316d-8491-4738-aa2d-a17609a07dd3"/>
              <p:cNvSpPr/>
              <p:nvPr/>
            </p:nvSpPr>
            <p:spPr>
              <a:xfrm>
                <a:off x="11580852" y="4470634"/>
                <a:ext cx="240096" cy="222946"/>
              </a:xfrm>
              <a:custGeom>
                <a:avLst/>
                <a:gdLst>
                  <a:gd name="connsiteX0" fmla="*/ 12862 w 240095"/>
                  <a:gd name="connsiteY0" fmla="*/ 40084 h 222946"/>
                  <a:gd name="connsiteX1" fmla="*/ 39273 w 240095"/>
                  <a:gd name="connsiteY1" fmla="*/ 13502 h 222946"/>
                  <a:gd name="connsiteX2" fmla="*/ 63282 w 240095"/>
                  <a:gd name="connsiteY2" fmla="*/ 22077 h 222946"/>
                  <a:gd name="connsiteX3" fmla="*/ 227748 w 240095"/>
                  <a:gd name="connsiteY3" fmla="*/ 196318 h 222946"/>
                  <a:gd name="connsiteX4" fmla="*/ 231178 w 240095"/>
                  <a:gd name="connsiteY4" fmla="*/ 209694 h 222946"/>
                  <a:gd name="connsiteX5" fmla="*/ 215057 w 240095"/>
                  <a:gd name="connsiteY5" fmla="*/ 210552 h 222946"/>
                  <a:gd name="connsiteX6" fmla="*/ 35328 w 240095"/>
                  <a:gd name="connsiteY6" fmla="*/ 77127 h 222946"/>
                  <a:gd name="connsiteX7" fmla="*/ 12862 w 240095"/>
                  <a:gd name="connsiteY7" fmla="*/ 40084 h 22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0095" h="222946">
                    <a:moveTo>
                      <a:pt x="12862" y="40084"/>
                    </a:moveTo>
                    <a:cubicBezTo>
                      <a:pt x="21780" y="30480"/>
                      <a:pt x="28811" y="19504"/>
                      <a:pt x="39273" y="13502"/>
                    </a:cubicBezTo>
                    <a:cubicBezTo>
                      <a:pt x="43732" y="10929"/>
                      <a:pt x="57623" y="16589"/>
                      <a:pt x="63282" y="22077"/>
                    </a:cubicBezTo>
                    <a:cubicBezTo>
                      <a:pt x="121763" y="77299"/>
                      <a:pt x="183330" y="130120"/>
                      <a:pt x="227748" y="196318"/>
                    </a:cubicBezTo>
                    <a:cubicBezTo>
                      <a:pt x="230149" y="200091"/>
                      <a:pt x="229977" y="205235"/>
                      <a:pt x="231178" y="209694"/>
                    </a:cubicBezTo>
                    <a:cubicBezTo>
                      <a:pt x="225862" y="210037"/>
                      <a:pt x="219859" y="211924"/>
                      <a:pt x="215057" y="210552"/>
                    </a:cubicBezTo>
                    <a:cubicBezTo>
                      <a:pt x="134282" y="189629"/>
                      <a:pt x="78546" y="140410"/>
                      <a:pt x="35328" y="77127"/>
                    </a:cubicBezTo>
                    <a:cubicBezTo>
                      <a:pt x="27954" y="66151"/>
                      <a:pt x="21609" y="54490"/>
                      <a:pt x="12862" y="40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OPPOSans R" panose="00020600040101010101" pitchFamily="18" charset="-122"/>
                  <a:ea typeface="OPPOSans R" panose="00020600040101010101" pitchFamily="18" charset="-122"/>
                </a:endParaRPr>
              </a:p>
            </p:txBody>
          </p:sp>
          <p:sp>
            <p:nvSpPr>
              <p:cNvPr id="45" name="任意多边形: 形状 44" descr="8b8b676f-362b-4fac-b6b0-287d0444143c"/>
              <p:cNvSpPr/>
              <p:nvPr/>
            </p:nvSpPr>
            <p:spPr>
              <a:xfrm>
                <a:off x="11495357" y="4674587"/>
                <a:ext cx="154347" cy="137198"/>
              </a:xfrm>
              <a:custGeom>
                <a:avLst/>
                <a:gdLst>
                  <a:gd name="connsiteX0" fmla="*/ 122195 w 154347"/>
                  <a:gd name="connsiteY0" fmla="*/ 133849 h 137197"/>
                  <a:gd name="connsiteX1" fmla="*/ 94241 w 154347"/>
                  <a:gd name="connsiteY1" fmla="*/ 124931 h 137197"/>
                  <a:gd name="connsiteX2" fmla="*/ 17067 w 154347"/>
                  <a:gd name="connsiteY2" fmla="*/ 52731 h 137197"/>
                  <a:gd name="connsiteX3" fmla="*/ 29072 w 154347"/>
                  <a:gd name="connsiteY3" fmla="*/ 14144 h 137197"/>
                  <a:gd name="connsiteX4" fmla="*/ 47079 w 154347"/>
                  <a:gd name="connsiteY4" fmla="*/ 15344 h 137197"/>
                  <a:gd name="connsiteX5" fmla="*/ 141917 w 154347"/>
                  <a:gd name="connsiteY5" fmla="*/ 110697 h 137197"/>
                  <a:gd name="connsiteX6" fmla="*/ 122195 w 154347"/>
                  <a:gd name="connsiteY6" fmla="*/ 133849 h 137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347" h="137197">
                    <a:moveTo>
                      <a:pt x="122195" y="133849"/>
                    </a:moveTo>
                    <a:cubicBezTo>
                      <a:pt x="115507" y="131791"/>
                      <a:pt x="104188" y="129561"/>
                      <a:pt x="94241" y="124931"/>
                    </a:cubicBezTo>
                    <a:cubicBezTo>
                      <a:pt x="60113" y="108467"/>
                      <a:pt x="35246" y="83429"/>
                      <a:pt x="17067" y="52731"/>
                    </a:cubicBezTo>
                    <a:cubicBezTo>
                      <a:pt x="8493" y="37982"/>
                      <a:pt x="13295" y="21347"/>
                      <a:pt x="29072" y="14144"/>
                    </a:cubicBezTo>
                    <a:cubicBezTo>
                      <a:pt x="33703" y="11914"/>
                      <a:pt x="42278" y="12772"/>
                      <a:pt x="47079" y="15344"/>
                    </a:cubicBezTo>
                    <a:cubicBezTo>
                      <a:pt x="89439" y="37982"/>
                      <a:pt x="121509" y="69709"/>
                      <a:pt x="141917" y="110697"/>
                    </a:cubicBezTo>
                    <a:cubicBezTo>
                      <a:pt x="147577" y="121501"/>
                      <a:pt x="138830" y="134192"/>
                      <a:pt x="122195" y="1338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OPPOSans R" panose="00020600040101010101" pitchFamily="18" charset="-122"/>
                  <a:ea typeface="OPPOSans R" panose="00020600040101010101" pitchFamily="18" charset="-122"/>
                </a:endParaRPr>
              </a:p>
            </p:txBody>
          </p:sp>
          <p:sp>
            <p:nvSpPr>
              <p:cNvPr id="46" name="任意多边形: 形状 45" descr="1c3ef5d1-18bd-4cf6-9c8f-5a1a32e85260"/>
              <p:cNvSpPr/>
              <p:nvPr/>
            </p:nvSpPr>
            <p:spPr>
              <a:xfrm>
                <a:off x="11557356" y="4596997"/>
                <a:ext cx="154347" cy="137198"/>
              </a:xfrm>
              <a:custGeom>
                <a:avLst/>
                <a:gdLst>
                  <a:gd name="connsiteX0" fmla="*/ 143544 w 154347"/>
                  <a:gd name="connsiteY0" fmla="*/ 126720 h 137197"/>
                  <a:gd name="connsiteX1" fmla="*/ 60711 w 154347"/>
                  <a:gd name="connsiteY1" fmla="*/ 86761 h 137197"/>
                  <a:gd name="connsiteX2" fmla="*/ 14063 w 154347"/>
                  <a:gd name="connsiteY2" fmla="*/ 30681 h 137197"/>
                  <a:gd name="connsiteX3" fmla="*/ 16636 w 154347"/>
                  <a:gd name="connsiteY3" fmla="*/ 14561 h 137197"/>
                  <a:gd name="connsiteX4" fmla="*/ 32414 w 154347"/>
                  <a:gd name="connsiteY4" fmla="*/ 14904 h 137197"/>
                  <a:gd name="connsiteX5" fmla="*/ 87807 w 154347"/>
                  <a:gd name="connsiteY5" fmla="*/ 66181 h 137197"/>
                  <a:gd name="connsiteX6" fmla="*/ 137370 w 154347"/>
                  <a:gd name="connsiteY6" fmla="*/ 116944 h 137197"/>
                  <a:gd name="connsiteX7" fmla="*/ 143544 w 154347"/>
                  <a:gd name="connsiteY7" fmla="*/ 126720 h 137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347" h="137197">
                    <a:moveTo>
                      <a:pt x="143544" y="126720"/>
                    </a:moveTo>
                    <a:cubicBezTo>
                      <a:pt x="106843" y="125005"/>
                      <a:pt x="82319" y="106998"/>
                      <a:pt x="60711" y="86761"/>
                    </a:cubicBezTo>
                    <a:cubicBezTo>
                      <a:pt x="42875" y="69954"/>
                      <a:pt x="28641" y="50061"/>
                      <a:pt x="14063" y="30681"/>
                    </a:cubicBezTo>
                    <a:cubicBezTo>
                      <a:pt x="11491" y="27252"/>
                      <a:pt x="13377" y="18505"/>
                      <a:pt x="16636" y="14561"/>
                    </a:cubicBezTo>
                    <a:cubicBezTo>
                      <a:pt x="18694" y="12160"/>
                      <a:pt x="29327" y="12331"/>
                      <a:pt x="32414" y="14904"/>
                    </a:cubicBezTo>
                    <a:cubicBezTo>
                      <a:pt x="51450" y="31367"/>
                      <a:pt x="69800" y="48689"/>
                      <a:pt x="87807" y="66181"/>
                    </a:cubicBezTo>
                    <a:cubicBezTo>
                      <a:pt x="104785" y="82817"/>
                      <a:pt x="121078" y="99966"/>
                      <a:pt x="137370" y="116944"/>
                    </a:cubicBezTo>
                    <a:cubicBezTo>
                      <a:pt x="139942" y="119174"/>
                      <a:pt x="140971" y="122432"/>
                      <a:pt x="143544" y="1267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OPPOSans R" panose="00020600040101010101" pitchFamily="18" charset="-122"/>
                  <a:ea typeface="OPPOSans R" panose="00020600040101010101" pitchFamily="18" charset="-122"/>
                </a:endParaRPr>
              </a:p>
            </p:txBody>
          </p:sp>
          <p:sp>
            <p:nvSpPr>
              <p:cNvPr id="47" name="任意多边形: 形状 46" descr="229acbbf-af1e-4aed-915a-346a95780fe2"/>
              <p:cNvSpPr/>
              <p:nvPr/>
            </p:nvSpPr>
            <p:spPr>
              <a:xfrm>
                <a:off x="11434153" y="4806032"/>
                <a:ext cx="68599" cy="68599"/>
              </a:xfrm>
              <a:custGeom>
                <a:avLst/>
                <a:gdLst>
                  <a:gd name="connsiteX0" fmla="*/ 70554 w 68598"/>
                  <a:gd name="connsiteY0" fmla="*/ 52481 h 68598"/>
                  <a:gd name="connsiteX1" fmla="*/ 51346 w 68598"/>
                  <a:gd name="connsiteY1" fmla="*/ 64143 h 68598"/>
                  <a:gd name="connsiteX2" fmla="*/ 15160 w 68598"/>
                  <a:gd name="connsiteY2" fmla="*/ 38590 h 68598"/>
                  <a:gd name="connsiteX3" fmla="*/ 14817 w 68598"/>
                  <a:gd name="connsiteY3" fmla="*/ 23498 h 68598"/>
                  <a:gd name="connsiteX4" fmla="*/ 32825 w 68598"/>
                  <a:gd name="connsiteY4" fmla="*/ 12865 h 68598"/>
                  <a:gd name="connsiteX5" fmla="*/ 70554 w 68598"/>
                  <a:gd name="connsiteY5" fmla="*/ 52481 h 6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98" h="68598">
                    <a:moveTo>
                      <a:pt x="70554" y="52481"/>
                    </a:moveTo>
                    <a:cubicBezTo>
                      <a:pt x="71068" y="61227"/>
                      <a:pt x="59407" y="68773"/>
                      <a:pt x="51346" y="64143"/>
                    </a:cubicBezTo>
                    <a:cubicBezTo>
                      <a:pt x="38656" y="56425"/>
                      <a:pt x="26308" y="48022"/>
                      <a:pt x="15160" y="38590"/>
                    </a:cubicBezTo>
                    <a:cubicBezTo>
                      <a:pt x="12245" y="36017"/>
                      <a:pt x="12073" y="26928"/>
                      <a:pt x="14817" y="23498"/>
                    </a:cubicBezTo>
                    <a:cubicBezTo>
                      <a:pt x="18933" y="18525"/>
                      <a:pt x="26479" y="13037"/>
                      <a:pt x="32825" y="12865"/>
                    </a:cubicBezTo>
                    <a:cubicBezTo>
                      <a:pt x="43800" y="12522"/>
                      <a:pt x="70039" y="42363"/>
                      <a:pt x="70554" y="52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OPPOSans R" panose="00020600040101010101" pitchFamily="18" charset="-122"/>
                  <a:ea typeface="OPPOSans R" panose="00020600040101010101" pitchFamily="18" charset="-122"/>
                </a:endParaRPr>
              </a:p>
            </p:txBody>
          </p:sp>
        </p:grpSp>
        <p:sp>
          <p:nvSpPr>
            <p:cNvPr id="11" name="任意多边形: 形状 10" descr="44089235-9382-4cca-8203-6453a304be74"/>
            <p:cNvSpPr/>
            <p:nvPr/>
          </p:nvSpPr>
          <p:spPr>
            <a:xfrm rot="5400000" flipV="1">
              <a:off x="10380684" y="5046684"/>
              <a:ext cx="1896415" cy="1726218"/>
            </a:xfrm>
            <a:custGeom>
              <a:avLst/>
              <a:gdLst>
                <a:gd name="connsiteX0" fmla="*/ 530 w 1896415"/>
                <a:gd name="connsiteY0" fmla="*/ 1096150 h 1726218"/>
                <a:gd name="connsiteX1" fmla="*/ 30349 w 1896415"/>
                <a:gd name="connsiteY1" fmla="*/ 1402722 h 1726218"/>
                <a:gd name="connsiteX2" fmla="*/ 125080 w 1896415"/>
                <a:gd name="connsiteY2" fmla="*/ 1685178 h 1726218"/>
                <a:gd name="connsiteX3" fmla="*/ 153410 w 1896415"/>
                <a:gd name="connsiteY3" fmla="*/ 1726218 h 1726218"/>
                <a:gd name="connsiteX4" fmla="*/ 1896415 w 1896415"/>
                <a:gd name="connsiteY4" fmla="*/ 1726218 h 1726218"/>
                <a:gd name="connsiteX5" fmla="*/ 1896415 w 1896415"/>
                <a:gd name="connsiteY5" fmla="*/ 146619 h 1726218"/>
                <a:gd name="connsiteX6" fmla="*/ 1894242 w 1896415"/>
                <a:gd name="connsiteY6" fmla="*/ 144385 h 1726218"/>
                <a:gd name="connsiteX7" fmla="*/ 1793338 w 1896415"/>
                <a:gd name="connsiteY7" fmla="*/ 65390 h 1726218"/>
                <a:gd name="connsiteX8" fmla="*/ 1466121 w 1896415"/>
                <a:gd name="connsiteY8" fmla="*/ 13254 h 1726218"/>
                <a:gd name="connsiteX9" fmla="*/ 1090543 w 1896415"/>
                <a:gd name="connsiteY9" fmla="*/ 80652 h 1726218"/>
                <a:gd name="connsiteX10" fmla="*/ 446057 w 1896415"/>
                <a:gd name="connsiteY10" fmla="*/ 347674 h 1726218"/>
                <a:gd name="connsiteX11" fmla="*/ 286222 w 1896415"/>
                <a:gd name="connsiteY11" fmla="*/ 486072 h 1726218"/>
                <a:gd name="connsiteX12" fmla="*/ 178008 w 1896415"/>
                <a:gd name="connsiteY12" fmla="*/ 600974 h 1726218"/>
                <a:gd name="connsiteX13" fmla="*/ 58303 w 1896415"/>
                <a:gd name="connsiteY13" fmla="*/ 793050 h 1726218"/>
                <a:gd name="connsiteX14" fmla="*/ 530 w 1896415"/>
                <a:gd name="connsiteY14" fmla="*/ 1096150 h 172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96415" h="1726218">
                  <a:moveTo>
                    <a:pt x="530" y="1096150"/>
                  </a:moveTo>
                  <a:cubicBezTo>
                    <a:pt x="-2664" y="1197784"/>
                    <a:pt x="8741" y="1299996"/>
                    <a:pt x="30349" y="1402722"/>
                  </a:cubicBezTo>
                  <a:cubicBezTo>
                    <a:pt x="50928" y="1500734"/>
                    <a:pt x="75753" y="1597490"/>
                    <a:pt x="125080" y="1685178"/>
                  </a:cubicBezTo>
                  <a:lnTo>
                    <a:pt x="153410" y="1726218"/>
                  </a:lnTo>
                  <a:lnTo>
                    <a:pt x="1896415" y="1726218"/>
                  </a:lnTo>
                  <a:lnTo>
                    <a:pt x="1896415" y="146619"/>
                  </a:lnTo>
                  <a:lnTo>
                    <a:pt x="1894242" y="144385"/>
                  </a:lnTo>
                  <a:cubicBezTo>
                    <a:pt x="1863738" y="115080"/>
                    <a:pt x="1831153" y="87770"/>
                    <a:pt x="1793338" y="65390"/>
                  </a:cubicBezTo>
                  <a:cubicBezTo>
                    <a:pt x="1692669" y="5708"/>
                    <a:pt x="1587541" y="-16758"/>
                    <a:pt x="1466121" y="13254"/>
                  </a:cubicBezTo>
                  <a:cubicBezTo>
                    <a:pt x="1343158" y="43610"/>
                    <a:pt x="1217108" y="68820"/>
                    <a:pt x="1090543" y="80652"/>
                  </a:cubicBezTo>
                  <a:cubicBezTo>
                    <a:pt x="841015" y="103804"/>
                    <a:pt x="630760" y="198470"/>
                    <a:pt x="446057" y="347674"/>
                  </a:cubicBezTo>
                  <a:cubicBezTo>
                    <a:pt x="395466" y="388662"/>
                    <a:pt x="347961" y="432564"/>
                    <a:pt x="286222" y="486072"/>
                  </a:cubicBezTo>
                  <a:cubicBezTo>
                    <a:pt x="257754" y="516254"/>
                    <a:pt x="217452" y="558100"/>
                    <a:pt x="178008" y="600974"/>
                  </a:cubicBezTo>
                  <a:cubicBezTo>
                    <a:pt x="125358" y="658254"/>
                    <a:pt x="84370" y="721536"/>
                    <a:pt x="58303" y="793050"/>
                  </a:cubicBezTo>
                  <a:cubicBezTo>
                    <a:pt x="21517" y="893462"/>
                    <a:pt x="3725" y="994517"/>
                    <a:pt x="530" y="1096150"/>
                  </a:cubicBezTo>
                  <a:close/>
                </a:path>
              </a:pathLst>
            </a:custGeom>
            <a:solidFill>
              <a:srgbClr val="C3CFDF">
                <a:alpha val="60000"/>
              </a:srgbClr>
            </a:solidFill>
            <a:ln w="1712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sp>
          <p:nvSpPr>
            <p:cNvPr id="12" name="任意多边形: 形状 11" descr="ca696dec-f6d3-4a34-80bc-c583e112acca"/>
            <p:cNvSpPr/>
            <p:nvPr/>
          </p:nvSpPr>
          <p:spPr>
            <a:xfrm rot="4195607" flipH="1" flipV="1">
              <a:off x="11372499" y="6307216"/>
              <a:ext cx="932861" cy="341840"/>
            </a:xfrm>
            <a:custGeom>
              <a:avLst/>
              <a:gdLst>
                <a:gd name="connsiteX0" fmla="*/ 930936 w 932861"/>
                <a:gd name="connsiteY0" fmla="*/ 40671 h 341840"/>
                <a:gd name="connsiteX1" fmla="*/ 889677 w 932861"/>
                <a:gd name="connsiteY1" fmla="*/ 75548 h 341840"/>
                <a:gd name="connsiteX2" fmla="*/ 367133 w 932861"/>
                <a:gd name="connsiteY2" fmla="*/ 316722 h 341840"/>
                <a:gd name="connsiteX3" fmla="*/ 252562 w 932861"/>
                <a:gd name="connsiteY3" fmla="*/ 341605 h 341840"/>
                <a:gd name="connsiteX4" fmla="*/ 144007 w 932861"/>
                <a:gd name="connsiteY4" fmla="*/ 317542 h 341840"/>
                <a:gd name="connsiteX5" fmla="*/ 53738 w 932861"/>
                <a:gd name="connsiteY5" fmla="*/ 320294 h 341840"/>
                <a:gd name="connsiteX6" fmla="*/ 0 w 932861"/>
                <a:gd name="connsiteY6" fmla="*/ 340587 h 341840"/>
                <a:gd name="connsiteX7" fmla="*/ 49584 w 932861"/>
                <a:gd name="connsiteY7" fmla="*/ 204895 h 341840"/>
                <a:gd name="connsiteX8" fmla="*/ 72639 w 932861"/>
                <a:gd name="connsiteY8" fmla="*/ 198869 h 341840"/>
                <a:gd name="connsiteX9" fmla="*/ 156038 w 932861"/>
                <a:gd name="connsiteY9" fmla="*/ 219651 h 341840"/>
                <a:gd name="connsiteX10" fmla="*/ 501119 w 932861"/>
                <a:gd name="connsiteY10" fmla="*/ 171525 h 341840"/>
                <a:gd name="connsiteX11" fmla="*/ 854676 w 932861"/>
                <a:gd name="connsiteY11" fmla="*/ 10469 h 341840"/>
                <a:gd name="connsiteX12" fmla="*/ 897880 w 932861"/>
                <a:gd name="connsiteY12" fmla="*/ 79 h 341840"/>
                <a:gd name="connsiteX13" fmla="*/ 932060 w 932861"/>
                <a:gd name="connsiteY13" fmla="*/ 24141 h 341840"/>
                <a:gd name="connsiteX14" fmla="*/ 930936 w 932861"/>
                <a:gd name="connsiteY14" fmla="*/ 40671 h 34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861" h="341840">
                  <a:moveTo>
                    <a:pt x="930936" y="40671"/>
                  </a:moveTo>
                  <a:cubicBezTo>
                    <a:pt x="924950" y="56066"/>
                    <a:pt x="906083" y="67960"/>
                    <a:pt x="889677" y="75548"/>
                  </a:cubicBezTo>
                  <a:cubicBezTo>
                    <a:pt x="714402" y="156213"/>
                    <a:pt x="548697" y="246995"/>
                    <a:pt x="367133" y="316722"/>
                  </a:cubicBezTo>
                  <a:cubicBezTo>
                    <a:pt x="330219" y="330394"/>
                    <a:pt x="291937" y="343792"/>
                    <a:pt x="252562" y="341605"/>
                  </a:cubicBezTo>
                  <a:cubicBezTo>
                    <a:pt x="215648" y="339417"/>
                    <a:pt x="180647" y="323831"/>
                    <a:pt x="144007" y="317542"/>
                  </a:cubicBezTo>
                  <a:cubicBezTo>
                    <a:pt x="113245" y="312346"/>
                    <a:pt x="83115" y="313850"/>
                    <a:pt x="53738" y="320294"/>
                  </a:cubicBezTo>
                  <a:lnTo>
                    <a:pt x="0" y="340587"/>
                  </a:lnTo>
                  <a:lnTo>
                    <a:pt x="49584" y="204895"/>
                  </a:lnTo>
                  <a:lnTo>
                    <a:pt x="72639" y="198869"/>
                  </a:lnTo>
                  <a:cubicBezTo>
                    <a:pt x="101623" y="197776"/>
                    <a:pt x="128694" y="210901"/>
                    <a:pt x="156038" y="219651"/>
                  </a:cubicBezTo>
                  <a:cubicBezTo>
                    <a:pt x="271429" y="256838"/>
                    <a:pt x="393930" y="215823"/>
                    <a:pt x="501119" y="171525"/>
                  </a:cubicBezTo>
                  <a:cubicBezTo>
                    <a:pt x="620065" y="122033"/>
                    <a:pt x="734090" y="58868"/>
                    <a:pt x="854676" y="10469"/>
                  </a:cubicBezTo>
                  <a:cubicBezTo>
                    <a:pt x="868622" y="5001"/>
                    <a:pt x="883114" y="-742"/>
                    <a:pt x="897880" y="79"/>
                  </a:cubicBezTo>
                  <a:cubicBezTo>
                    <a:pt x="912919" y="626"/>
                    <a:pt x="928505" y="9649"/>
                    <a:pt x="932060" y="24141"/>
                  </a:cubicBezTo>
                  <a:cubicBezTo>
                    <a:pt x="933495" y="30020"/>
                    <a:pt x="932931" y="35541"/>
                    <a:pt x="930936" y="40671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73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 descr="5807b466-5366-4140-981b-95b68901daf7"/>
            <p:cNvSpPr/>
            <p:nvPr/>
          </p:nvSpPr>
          <p:spPr>
            <a:xfrm rot="4195607" flipH="1" flipV="1">
              <a:off x="11090721" y="5575980"/>
              <a:ext cx="200293" cy="117619"/>
            </a:xfrm>
            <a:custGeom>
              <a:avLst/>
              <a:gdLst>
                <a:gd name="connsiteX0" fmla="*/ 25374 w 200293"/>
                <a:gd name="connsiteY0" fmla="*/ 71857 h 117619"/>
                <a:gd name="connsiteX1" fmla="*/ 4866 w 200293"/>
                <a:gd name="connsiteY1" fmla="*/ 86897 h 117619"/>
                <a:gd name="connsiteX2" fmla="*/ 2952 w 200293"/>
                <a:gd name="connsiteY2" fmla="*/ 110686 h 117619"/>
                <a:gd name="connsiteX3" fmla="*/ 31937 w 200293"/>
                <a:gd name="connsiteY3" fmla="*/ 116428 h 117619"/>
                <a:gd name="connsiteX4" fmla="*/ 196000 w 200293"/>
                <a:gd name="connsiteY4" fmla="*/ 6779 h 117619"/>
                <a:gd name="connsiteX5" fmla="*/ 25374 w 200293"/>
                <a:gd name="connsiteY5" fmla="*/ 71857 h 11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293" h="117619">
                  <a:moveTo>
                    <a:pt x="25374" y="71857"/>
                  </a:moveTo>
                  <a:cubicBezTo>
                    <a:pt x="17991" y="75959"/>
                    <a:pt x="10061" y="80061"/>
                    <a:pt x="4866" y="86897"/>
                  </a:cubicBezTo>
                  <a:cubicBezTo>
                    <a:pt x="-329" y="93733"/>
                    <a:pt x="-1970" y="103850"/>
                    <a:pt x="2952" y="110686"/>
                  </a:cubicBezTo>
                  <a:cubicBezTo>
                    <a:pt x="9241" y="118889"/>
                    <a:pt x="21546" y="118342"/>
                    <a:pt x="31937" y="116428"/>
                  </a:cubicBezTo>
                  <a:cubicBezTo>
                    <a:pt x="58187" y="111780"/>
                    <a:pt x="229360" y="54357"/>
                    <a:pt x="196000" y="6779"/>
                  </a:cubicBezTo>
                  <a:cubicBezTo>
                    <a:pt x="173852" y="-24393"/>
                    <a:pt x="44515" y="61467"/>
                    <a:pt x="25374" y="7185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73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 descr="e6662433-e4e4-4fdb-926a-a11167264f7a"/>
            <p:cNvSpPr/>
            <p:nvPr/>
          </p:nvSpPr>
          <p:spPr>
            <a:xfrm rot="4195607" flipH="1" flipV="1">
              <a:off x="11465029" y="6332831"/>
              <a:ext cx="116392" cy="68250"/>
            </a:xfrm>
            <a:custGeom>
              <a:avLst/>
              <a:gdLst>
                <a:gd name="connsiteX0" fmla="*/ 14634 w 116392"/>
                <a:gd name="connsiteY0" fmla="*/ 41807 h 68250"/>
                <a:gd name="connsiteX1" fmla="*/ 2876 w 116392"/>
                <a:gd name="connsiteY1" fmla="*/ 50557 h 68250"/>
                <a:gd name="connsiteX2" fmla="*/ 1782 w 116392"/>
                <a:gd name="connsiteY2" fmla="*/ 64229 h 68250"/>
                <a:gd name="connsiteX3" fmla="*/ 18462 w 116392"/>
                <a:gd name="connsiteY3" fmla="*/ 67511 h 68250"/>
                <a:gd name="connsiteX4" fmla="*/ 113892 w 116392"/>
                <a:gd name="connsiteY4" fmla="*/ 3799 h 68250"/>
                <a:gd name="connsiteX5" fmla="*/ 14634 w 116392"/>
                <a:gd name="connsiteY5" fmla="*/ 41807 h 6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392" h="68250">
                  <a:moveTo>
                    <a:pt x="14634" y="41807"/>
                  </a:moveTo>
                  <a:cubicBezTo>
                    <a:pt x="10259" y="44268"/>
                    <a:pt x="5884" y="46456"/>
                    <a:pt x="2876" y="50557"/>
                  </a:cubicBezTo>
                  <a:cubicBezTo>
                    <a:pt x="-132" y="54385"/>
                    <a:pt x="-1226" y="60401"/>
                    <a:pt x="1782" y="64229"/>
                  </a:cubicBezTo>
                  <a:cubicBezTo>
                    <a:pt x="5337" y="69151"/>
                    <a:pt x="12720" y="68604"/>
                    <a:pt x="18462" y="67511"/>
                  </a:cubicBezTo>
                  <a:cubicBezTo>
                    <a:pt x="33774" y="64776"/>
                    <a:pt x="133306" y="31417"/>
                    <a:pt x="113892" y="3799"/>
                  </a:cubicBezTo>
                  <a:cubicBezTo>
                    <a:pt x="101041" y="-13974"/>
                    <a:pt x="25845" y="36065"/>
                    <a:pt x="14634" y="4180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73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 descr="487b4fd4-380d-4b87-816c-c2a7ebc79304"/>
            <p:cNvSpPr/>
            <p:nvPr/>
          </p:nvSpPr>
          <p:spPr>
            <a:xfrm rot="4195607" flipH="1" flipV="1">
              <a:off x="11710286" y="6540671"/>
              <a:ext cx="165768" cy="104372"/>
            </a:xfrm>
            <a:custGeom>
              <a:avLst/>
              <a:gdLst>
                <a:gd name="connsiteX0" fmla="*/ 145086 w 165768"/>
                <a:gd name="connsiteY0" fmla="*/ 67 h 104372"/>
                <a:gd name="connsiteX1" fmla="*/ 104344 w 165768"/>
                <a:gd name="connsiteY1" fmla="*/ 17294 h 104372"/>
                <a:gd name="connsiteX2" fmla="*/ 70437 w 165768"/>
                <a:gd name="connsiteY2" fmla="*/ 35614 h 104372"/>
                <a:gd name="connsiteX3" fmla="*/ 37898 w 165768"/>
                <a:gd name="connsiteY3" fmla="*/ 56669 h 104372"/>
                <a:gd name="connsiteX4" fmla="*/ 4538 w 165768"/>
                <a:gd name="connsiteY4" fmla="*/ 78818 h 104372"/>
                <a:gd name="connsiteX5" fmla="*/ 19304 w 165768"/>
                <a:gd name="connsiteY5" fmla="*/ 103974 h 104372"/>
                <a:gd name="connsiteX6" fmla="*/ 39812 w 165768"/>
                <a:gd name="connsiteY6" fmla="*/ 95771 h 104372"/>
                <a:gd name="connsiteX7" fmla="*/ 56492 w 165768"/>
                <a:gd name="connsiteY7" fmla="*/ 88662 h 104372"/>
                <a:gd name="connsiteX8" fmla="*/ 89852 w 165768"/>
                <a:gd name="connsiteY8" fmla="*/ 74716 h 104372"/>
                <a:gd name="connsiteX9" fmla="*/ 124578 w 165768"/>
                <a:gd name="connsiteY9" fmla="*/ 57216 h 104372"/>
                <a:gd name="connsiteX10" fmla="*/ 140438 w 165768"/>
                <a:gd name="connsiteY10" fmla="*/ 48466 h 104372"/>
                <a:gd name="connsiteX11" fmla="*/ 159852 w 165768"/>
                <a:gd name="connsiteY11" fmla="*/ 35614 h 104372"/>
                <a:gd name="connsiteX12" fmla="*/ 164227 w 165768"/>
                <a:gd name="connsiteY12" fmla="*/ 12919 h 104372"/>
                <a:gd name="connsiteX13" fmla="*/ 145086 w 165768"/>
                <a:gd name="connsiteY13" fmla="*/ 67 h 10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768" h="104372">
                  <a:moveTo>
                    <a:pt x="145086" y="67"/>
                  </a:moveTo>
                  <a:cubicBezTo>
                    <a:pt x="130594" y="1708"/>
                    <a:pt x="117196" y="10731"/>
                    <a:pt x="104344" y="17294"/>
                  </a:cubicBezTo>
                  <a:cubicBezTo>
                    <a:pt x="92859" y="23036"/>
                    <a:pt x="81102" y="28778"/>
                    <a:pt x="70437" y="35614"/>
                  </a:cubicBezTo>
                  <a:cubicBezTo>
                    <a:pt x="59500" y="42450"/>
                    <a:pt x="48836" y="49560"/>
                    <a:pt x="37898" y="56669"/>
                  </a:cubicBezTo>
                  <a:cubicBezTo>
                    <a:pt x="26960" y="63779"/>
                    <a:pt x="14382" y="69794"/>
                    <a:pt x="4538" y="78818"/>
                  </a:cubicBezTo>
                  <a:cubicBezTo>
                    <a:pt x="-6946" y="89482"/>
                    <a:pt x="5359" y="107255"/>
                    <a:pt x="19304" y="103974"/>
                  </a:cubicBezTo>
                  <a:cubicBezTo>
                    <a:pt x="26414" y="102334"/>
                    <a:pt x="33250" y="98505"/>
                    <a:pt x="39812" y="95771"/>
                  </a:cubicBezTo>
                  <a:cubicBezTo>
                    <a:pt x="45281" y="93310"/>
                    <a:pt x="51023" y="90849"/>
                    <a:pt x="56492" y="88662"/>
                  </a:cubicBezTo>
                  <a:cubicBezTo>
                    <a:pt x="67703" y="83740"/>
                    <a:pt x="79461" y="78818"/>
                    <a:pt x="89852" y="74716"/>
                  </a:cubicBezTo>
                  <a:cubicBezTo>
                    <a:pt x="101609" y="69794"/>
                    <a:pt x="113367" y="63232"/>
                    <a:pt x="124578" y="57216"/>
                  </a:cubicBezTo>
                  <a:cubicBezTo>
                    <a:pt x="129774" y="54208"/>
                    <a:pt x="135243" y="51474"/>
                    <a:pt x="140438" y="48466"/>
                  </a:cubicBezTo>
                  <a:cubicBezTo>
                    <a:pt x="147274" y="44911"/>
                    <a:pt x="154930" y="41630"/>
                    <a:pt x="159852" y="35614"/>
                  </a:cubicBezTo>
                  <a:cubicBezTo>
                    <a:pt x="165321" y="29052"/>
                    <a:pt x="167508" y="21122"/>
                    <a:pt x="164227" y="12919"/>
                  </a:cubicBezTo>
                  <a:cubicBezTo>
                    <a:pt x="161219" y="6083"/>
                    <a:pt x="153016" y="-753"/>
                    <a:pt x="145086" y="6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73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 descr="7ce759ab-097c-418b-8216-ceed6d24cd8a"/>
            <p:cNvSpPr/>
            <p:nvPr/>
          </p:nvSpPr>
          <p:spPr>
            <a:xfrm rot="4195607" flipH="1" flipV="1">
              <a:off x="11349299" y="6083404"/>
              <a:ext cx="55473" cy="38848"/>
            </a:xfrm>
            <a:custGeom>
              <a:avLst/>
              <a:gdLst>
                <a:gd name="connsiteX0" fmla="*/ 9941 w 55473"/>
                <a:gd name="connsiteY0" fmla="*/ 38488 h 38848"/>
                <a:gd name="connsiteX1" fmla="*/ 31816 w 55473"/>
                <a:gd name="connsiteY1" fmla="*/ 29191 h 38848"/>
                <a:gd name="connsiteX2" fmla="*/ 52597 w 55473"/>
                <a:gd name="connsiteY2" fmla="*/ 16886 h 38848"/>
                <a:gd name="connsiteX3" fmla="*/ 54238 w 55473"/>
                <a:gd name="connsiteY3" fmla="*/ 4855 h 38848"/>
                <a:gd name="connsiteX4" fmla="*/ 43027 w 55473"/>
                <a:gd name="connsiteY4" fmla="*/ 206 h 38848"/>
                <a:gd name="connsiteX5" fmla="*/ 21972 w 55473"/>
                <a:gd name="connsiteY5" fmla="*/ 11417 h 38848"/>
                <a:gd name="connsiteX6" fmla="*/ 3925 w 55473"/>
                <a:gd name="connsiteY6" fmla="*/ 23996 h 38848"/>
                <a:gd name="connsiteX7" fmla="*/ 644 w 55473"/>
                <a:gd name="connsiteY7" fmla="*/ 33839 h 38848"/>
                <a:gd name="connsiteX8" fmla="*/ 9941 w 55473"/>
                <a:gd name="connsiteY8" fmla="*/ 38488 h 3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73" h="38848">
                  <a:moveTo>
                    <a:pt x="9941" y="38488"/>
                  </a:moveTo>
                  <a:cubicBezTo>
                    <a:pt x="17323" y="35754"/>
                    <a:pt x="24433" y="32472"/>
                    <a:pt x="31816" y="29191"/>
                  </a:cubicBezTo>
                  <a:cubicBezTo>
                    <a:pt x="39199" y="25910"/>
                    <a:pt x="46855" y="22902"/>
                    <a:pt x="52597" y="16886"/>
                  </a:cubicBezTo>
                  <a:cubicBezTo>
                    <a:pt x="55605" y="13878"/>
                    <a:pt x="56425" y="8410"/>
                    <a:pt x="54238" y="4855"/>
                  </a:cubicBezTo>
                  <a:cubicBezTo>
                    <a:pt x="51777" y="1027"/>
                    <a:pt x="47402" y="-614"/>
                    <a:pt x="43027" y="206"/>
                  </a:cubicBezTo>
                  <a:cubicBezTo>
                    <a:pt x="35097" y="1847"/>
                    <a:pt x="28535" y="6769"/>
                    <a:pt x="21972" y="11417"/>
                  </a:cubicBezTo>
                  <a:cubicBezTo>
                    <a:pt x="15956" y="15519"/>
                    <a:pt x="9941" y="19621"/>
                    <a:pt x="3925" y="23996"/>
                  </a:cubicBezTo>
                  <a:cubicBezTo>
                    <a:pt x="644" y="26457"/>
                    <a:pt x="-997" y="30011"/>
                    <a:pt x="644" y="33839"/>
                  </a:cubicBezTo>
                  <a:cubicBezTo>
                    <a:pt x="2011" y="37121"/>
                    <a:pt x="6386" y="39855"/>
                    <a:pt x="9941" y="38488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73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 descr="f89d34cd-2749-4fb9-9c6b-bb4e7e327b60"/>
            <p:cNvSpPr/>
            <p:nvPr/>
          </p:nvSpPr>
          <p:spPr>
            <a:xfrm rot="4195607" flipH="1" flipV="1">
              <a:off x="11215655" y="5899888"/>
              <a:ext cx="116392" cy="68342"/>
            </a:xfrm>
            <a:custGeom>
              <a:avLst/>
              <a:gdLst>
                <a:gd name="connsiteX0" fmla="*/ 18462 w 116392"/>
                <a:gd name="connsiteY0" fmla="*/ 67616 h 68342"/>
                <a:gd name="connsiteX1" fmla="*/ 113892 w 116392"/>
                <a:gd name="connsiteY1" fmla="*/ 3905 h 68342"/>
                <a:gd name="connsiteX2" fmla="*/ 14634 w 116392"/>
                <a:gd name="connsiteY2" fmla="*/ 41640 h 68342"/>
                <a:gd name="connsiteX3" fmla="*/ 2876 w 116392"/>
                <a:gd name="connsiteY3" fmla="*/ 50390 h 68342"/>
                <a:gd name="connsiteX4" fmla="*/ 1782 w 116392"/>
                <a:gd name="connsiteY4" fmla="*/ 64062 h 68342"/>
                <a:gd name="connsiteX5" fmla="*/ 18462 w 116392"/>
                <a:gd name="connsiteY5" fmla="*/ 67616 h 6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392" h="68342">
                  <a:moveTo>
                    <a:pt x="18462" y="67616"/>
                  </a:moveTo>
                  <a:cubicBezTo>
                    <a:pt x="33774" y="64882"/>
                    <a:pt x="133306" y="31522"/>
                    <a:pt x="113892" y="3905"/>
                  </a:cubicBezTo>
                  <a:cubicBezTo>
                    <a:pt x="101041" y="-14142"/>
                    <a:pt x="25845" y="35897"/>
                    <a:pt x="14634" y="41640"/>
                  </a:cubicBezTo>
                  <a:cubicBezTo>
                    <a:pt x="10259" y="43827"/>
                    <a:pt x="5884" y="46288"/>
                    <a:pt x="2876" y="50390"/>
                  </a:cubicBezTo>
                  <a:cubicBezTo>
                    <a:pt x="-132" y="54218"/>
                    <a:pt x="-1226" y="60234"/>
                    <a:pt x="1782" y="64062"/>
                  </a:cubicBezTo>
                  <a:cubicBezTo>
                    <a:pt x="5337" y="69257"/>
                    <a:pt x="12446" y="68710"/>
                    <a:pt x="18462" y="6761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73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 descr="99d77de4-6bca-40fb-b54a-75699680074d"/>
            <p:cNvSpPr/>
            <p:nvPr/>
          </p:nvSpPr>
          <p:spPr>
            <a:xfrm rot="4195607" flipH="1" flipV="1">
              <a:off x="11703857" y="5935350"/>
              <a:ext cx="200293" cy="117603"/>
            </a:xfrm>
            <a:custGeom>
              <a:avLst/>
              <a:gdLst>
                <a:gd name="connsiteX0" fmla="*/ 4866 w 200293"/>
                <a:gd name="connsiteY0" fmla="*/ 86881 h 117603"/>
                <a:gd name="connsiteX1" fmla="*/ 2952 w 200293"/>
                <a:gd name="connsiteY1" fmla="*/ 110670 h 117603"/>
                <a:gd name="connsiteX2" fmla="*/ 31937 w 200293"/>
                <a:gd name="connsiteY2" fmla="*/ 116412 h 117603"/>
                <a:gd name="connsiteX3" fmla="*/ 196001 w 200293"/>
                <a:gd name="connsiteY3" fmla="*/ 6763 h 117603"/>
                <a:gd name="connsiteX4" fmla="*/ 25374 w 200293"/>
                <a:gd name="connsiteY4" fmla="*/ 71841 h 117603"/>
                <a:gd name="connsiteX5" fmla="*/ 4866 w 200293"/>
                <a:gd name="connsiteY5" fmla="*/ 86881 h 117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293" h="117603">
                  <a:moveTo>
                    <a:pt x="4866" y="86881"/>
                  </a:moveTo>
                  <a:cubicBezTo>
                    <a:pt x="-329" y="93717"/>
                    <a:pt x="-1970" y="103834"/>
                    <a:pt x="2952" y="110670"/>
                  </a:cubicBezTo>
                  <a:cubicBezTo>
                    <a:pt x="9241" y="118873"/>
                    <a:pt x="21546" y="118326"/>
                    <a:pt x="31937" y="116412"/>
                  </a:cubicBezTo>
                  <a:cubicBezTo>
                    <a:pt x="58187" y="111764"/>
                    <a:pt x="229360" y="54341"/>
                    <a:pt x="196001" y="6763"/>
                  </a:cubicBezTo>
                  <a:cubicBezTo>
                    <a:pt x="174125" y="-24409"/>
                    <a:pt x="44515" y="61724"/>
                    <a:pt x="25374" y="71841"/>
                  </a:cubicBezTo>
                  <a:cubicBezTo>
                    <a:pt x="17718" y="75943"/>
                    <a:pt x="9788" y="80045"/>
                    <a:pt x="4866" y="86881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73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 descr="b7c34880-1416-49eb-8e34-7ea20b776138"/>
            <p:cNvSpPr/>
            <p:nvPr/>
          </p:nvSpPr>
          <p:spPr>
            <a:xfrm rot="4195607" flipH="1" flipV="1">
              <a:off x="11337599" y="5816048"/>
              <a:ext cx="259080" cy="152103"/>
            </a:xfrm>
            <a:custGeom>
              <a:avLst/>
              <a:gdLst>
                <a:gd name="connsiteX0" fmla="*/ 41266 w 259080"/>
                <a:gd name="connsiteY0" fmla="*/ 150621 h 152103"/>
                <a:gd name="connsiteX1" fmla="*/ 253456 w 259080"/>
                <a:gd name="connsiteY1" fmla="*/ 8706 h 152103"/>
                <a:gd name="connsiteX2" fmla="*/ 32790 w 259080"/>
                <a:gd name="connsiteY2" fmla="*/ 92926 h 152103"/>
                <a:gd name="connsiteX3" fmla="*/ 6266 w 259080"/>
                <a:gd name="connsiteY3" fmla="*/ 112340 h 152103"/>
                <a:gd name="connsiteX4" fmla="*/ 4079 w 259080"/>
                <a:gd name="connsiteY4" fmla="*/ 142965 h 152103"/>
                <a:gd name="connsiteX5" fmla="*/ 41266 w 259080"/>
                <a:gd name="connsiteY5" fmla="*/ 150621 h 15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80" h="152103">
                  <a:moveTo>
                    <a:pt x="41266" y="150621"/>
                  </a:moveTo>
                  <a:cubicBezTo>
                    <a:pt x="75173" y="144332"/>
                    <a:pt x="296933" y="70504"/>
                    <a:pt x="253456" y="8706"/>
                  </a:cubicBezTo>
                  <a:cubicBezTo>
                    <a:pt x="225018" y="-31489"/>
                    <a:pt x="57673" y="79801"/>
                    <a:pt x="32790" y="92926"/>
                  </a:cubicBezTo>
                  <a:cubicBezTo>
                    <a:pt x="22946" y="98121"/>
                    <a:pt x="13102" y="103590"/>
                    <a:pt x="6266" y="112340"/>
                  </a:cubicBezTo>
                  <a:cubicBezTo>
                    <a:pt x="-296" y="121090"/>
                    <a:pt x="-2757" y="134215"/>
                    <a:pt x="4079" y="142965"/>
                  </a:cubicBezTo>
                  <a:cubicBezTo>
                    <a:pt x="12008" y="153629"/>
                    <a:pt x="28141" y="153082"/>
                    <a:pt x="41266" y="150621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73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 descr="842b76ef-617b-4eab-b371-b35bed097ba5"/>
            <p:cNvSpPr/>
            <p:nvPr/>
          </p:nvSpPr>
          <p:spPr>
            <a:xfrm rot="2512560" flipH="1" flipV="1">
              <a:off x="-460565" y="5353187"/>
              <a:ext cx="2491613" cy="2223285"/>
            </a:xfrm>
            <a:custGeom>
              <a:avLst/>
              <a:gdLst>
                <a:gd name="connsiteX0" fmla="*/ 9439 w 818088"/>
                <a:gd name="connsiteY0" fmla="*/ 500196 h 729986"/>
                <a:gd name="connsiteX1" fmla="*/ 20263 w 818088"/>
                <a:gd name="connsiteY1" fmla="*/ 439029 h 729986"/>
                <a:gd name="connsiteX2" fmla="*/ 40904 w 818088"/>
                <a:gd name="connsiteY2" fmla="*/ 345011 h 729986"/>
                <a:gd name="connsiteX3" fmla="*/ 149899 w 818088"/>
                <a:gd name="connsiteY3" fmla="*/ 190833 h 729986"/>
                <a:gd name="connsiteX4" fmla="*/ 370657 w 818088"/>
                <a:gd name="connsiteY4" fmla="*/ 54401 h 729986"/>
                <a:gd name="connsiteX5" fmla="*/ 635970 w 818088"/>
                <a:gd name="connsiteY5" fmla="*/ 67742 h 729986"/>
                <a:gd name="connsiteX6" fmla="*/ 813810 w 818088"/>
                <a:gd name="connsiteY6" fmla="*/ 341991 h 729986"/>
                <a:gd name="connsiteX7" fmla="*/ 799965 w 818088"/>
                <a:gd name="connsiteY7" fmla="*/ 450230 h 729986"/>
                <a:gd name="connsiteX8" fmla="*/ 695627 w 818088"/>
                <a:gd name="connsiteY8" fmla="*/ 622280 h 729986"/>
                <a:gd name="connsiteX9" fmla="*/ 502307 w 818088"/>
                <a:gd name="connsiteY9" fmla="*/ 730646 h 729986"/>
                <a:gd name="connsiteX10" fmla="*/ 418736 w 818088"/>
                <a:gd name="connsiteY10" fmla="*/ 710886 h 729986"/>
                <a:gd name="connsiteX11" fmla="*/ 284317 w 818088"/>
                <a:gd name="connsiteY11" fmla="*/ 710508 h 729986"/>
                <a:gd name="connsiteX12" fmla="*/ 114658 w 818088"/>
                <a:gd name="connsiteY12" fmla="*/ 697419 h 729986"/>
                <a:gd name="connsiteX13" fmla="*/ 9439 w 818088"/>
                <a:gd name="connsiteY13" fmla="*/ 500196 h 72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8088" h="729986">
                  <a:moveTo>
                    <a:pt x="9439" y="500196"/>
                  </a:moveTo>
                  <a:cubicBezTo>
                    <a:pt x="12083" y="484967"/>
                    <a:pt x="15607" y="461935"/>
                    <a:pt x="20263" y="439029"/>
                  </a:cubicBezTo>
                  <a:cubicBezTo>
                    <a:pt x="26682" y="407564"/>
                    <a:pt x="33101" y="376099"/>
                    <a:pt x="40904" y="345011"/>
                  </a:cubicBezTo>
                  <a:cubicBezTo>
                    <a:pt x="57140" y="279564"/>
                    <a:pt x="90997" y="226577"/>
                    <a:pt x="149899" y="190833"/>
                  </a:cubicBezTo>
                  <a:cubicBezTo>
                    <a:pt x="223905" y="146027"/>
                    <a:pt x="300050" y="103990"/>
                    <a:pt x="370657" y="54401"/>
                  </a:cubicBezTo>
                  <a:cubicBezTo>
                    <a:pt x="462535" y="-10039"/>
                    <a:pt x="553406" y="-4879"/>
                    <a:pt x="635970" y="67742"/>
                  </a:cubicBezTo>
                  <a:cubicBezTo>
                    <a:pt x="720925" y="142377"/>
                    <a:pt x="789267" y="228088"/>
                    <a:pt x="813810" y="341991"/>
                  </a:cubicBezTo>
                  <a:cubicBezTo>
                    <a:pt x="821990" y="379874"/>
                    <a:pt x="818970" y="416877"/>
                    <a:pt x="799965" y="450230"/>
                  </a:cubicBezTo>
                  <a:cubicBezTo>
                    <a:pt x="766738" y="508503"/>
                    <a:pt x="733763" y="567154"/>
                    <a:pt x="695627" y="622280"/>
                  </a:cubicBezTo>
                  <a:cubicBezTo>
                    <a:pt x="649688" y="688609"/>
                    <a:pt x="585877" y="730897"/>
                    <a:pt x="502307" y="730646"/>
                  </a:cubicBezTo>
                  <a:cubicBezTo>
                    <a:pt x="474240" y="730646"/>
                    <a:pt x="443908" y="723220"/>
                    <a:pt x="418736" y="710886"/>
                  </a:cubicBezTo>
                  <a:cubicBezTo>
                    <a:pt x="372545" y="688231"/>
                    <a:pt x="330256" y="688734"/>
                    <a:pt x="284317" y="710508"/>
                  </a:cubicBezTo>
                  <a:cubicBezTo>
                    <a:pt x="226170" y="737946"/>
                    <a:pt x="165883" y="737568"/>
                    <a:pt x="114658" y="697419"/>
                  </a:cubicBezTo>
                  <a:cubicBezTo>
                    <a:pt x="54497" y="650221"/>
                    <a:pt x="12334" y="589557"/>
                    <a:pt x="9439" y="500196"/>
                  </a:cubicBezTo>
                  <a:close/>
                </a:path>
              </a:pathLst>
            </a:custGeom>
            <a:solidFill>
              <a:srgbClr val="EEEFEC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grpSp>
          <p:nvGrpSpPr>
            <p:cNvPr id="21" name="组合 20" descr="76c1185e-6808-40e4-82f7-31d7bc068995"/>
            <p:cNvGrpSpPr/>
            <p:nvPr/>
          </p:nvGrpSpPr>
          <p:grpSpPr>
            <a:xfrm>
              <a:off x="-405930" y="-291839"/>
              <a:ext cx="3861781" cy="3551022"/>
              <a:chOff x="-405930" y="-291839"/>
              <a:chExt cx="3861781" cy="3551022"/>
            </a:xfrm>
          </p:grpSpPr>
          <p:sp>
            <p:nvSpPr>
              <p:cNvPr id="27" name="任意多边形: 形状 26" descr="bfc19991-df59-4b16-8e66-f3aed8a0a85c"/>
              <p:cNvSpPr/>
              <p:nvPr/>
            </p:nvSpPr>
            <p:spPr>
              <a:xfrm rot="16200000" flipH="1">
                <a:off x="1632348" y="-508001"/>
                <a:ext cx="941184" cy="1957187"/>
              </a:xfrm>
              <a:custGeom>
                <a:avLst/>
                <a:gdLst>
                  <a:gd name="connsiteX0" fmla="*/ 0 w 941184"/>
                  <a:gd name="connsiteY0" fmla="*/ 17 h 1957187"/>
                  <a:gd name="connsiteX1" fmla="*/ 0 w 941184"/>
                  <a:gd name="connsiteY1" fmla="*/ 1957187 h 1957187"/>
                  <a:gd name="connsiteX2" fmla="*/ 54090 w 941184"/>
                  <a:gd name="connsiteY2" fmla="*/ 1940903 h 1957187"/>
                  <a:gd name="connsiteX3" fmla="*/ 138636 w 941184"/>
                  <a:gd name="connsiteY3" fmla="*/ 1900002 h 1957187"/>
                  <a:gd name="connsiteX4" fmla="*/ 319795 w 941184"/>
                  <a:gd name="connsiteY4" fmla="*/ 1715098 h 1957187"/>
                  <a:gd name="connsiteX5" fmla="*/ 439944 w 941184"/>
                  <a:gd name="connsiteY5" fmla="*/ 1516307 h 1957187"/>
                  <a:gd name="connsiteX6" fmla="*/ 439164 w 941184"/>
                  <a:gd name="connsiteY6" fmla="*/ 1515838 h 1957187"/>
                  <a:gd name="connsiteX7" fmla="*/ 516246 w 941184"/>
                  <a:gd name="connsiteY7" fmla="*/ 1386795 h 1957187"/>
                  <a:gd name="connsiteX8" fmla="*/ 621572 w 941184"/>
                  <a:gd name="connsiteY8" fmla="*/ 1123248 h 1957187"/>
                  <a:gd name="connsiteX9" fmla="*/ 630777 w 941184"/>
                  <a:gd name="connsiteY9" fmla="*/ 1076281 h 1957187"/>
                  <a:gd name="connsiteX10" fmla="*/ 673688 w 941184"/>
                  <a:gd name="connsiteY10" fmla="*/ 980161 h 1957187"/>
                  <a:gd name="connsiteX11" fmla="*/ 766218 w 941184"/>
                  <a:gd name="connsiteY11" fmla="*/ 832706 h 1957187"/>
                  <a:gd name="connsiteX12" fmla="*/ 884026 w 941184"/>
                  <a:gd name="connsiteY12" fmla="*/ 676200 h 1957187"/>
                  <a:gd name="connsiteX13" fmla="*/ 941136 w 941184"/>
                  <a:gd name="connsiteY13" fmla="*/ 454159 h 1957187"/>
                  <a:gd name="connsiteX14" fmla="*/ 677901 w 941184"/>
                  <a:gd name="connsiteY14" fmla="*/ 146766 h 1957187"/>
                  <a:gd name="connsiteX15" fmla="*/ 470215 w 941184"/>
                  <a:gd name="connsiteY15" fmla="*/ 127573 h 1957187"/>
                  <a:gd name="connsiteX16" fmla="*/ 368635 w 941184"/>
                  <a:gd name="connsiteY16" fmla="*/ 117430 h 1957187"/>
                  <a:gd name="connsiteX17" fmla="*/ 180141 w 941184"/>
                  <a:gd name="connsiteY17" fmla="*/ 47682 h 1957187"/>
                  <a:gd name="connsiteX18" fmla="*/ 1220 w 941184"/>
                  <a:gd name="connsiteY18" fmla="*/ 0 h 19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184" h="1957187">
                    <a:moveTo>
                      <a:pt x="0" y="17"/>
                    </a:moveTo>
                    <a:lnTo>
                      <a:pt x="0" y="1957187"/>
                    </a:lnTo>
                    <a:lnTo>
                      <a:pt x="54090" y="1940903"/>
                    </a:lnTo>
                    <a:cubicBezTo>
                      <a:pt x="82794" y="1929717"/>
                      <a:pt x="110978" y="1916113"/>
                      <a:pt x="138636" y="1900002"/>
                    </a:cubicBezTo>
                    <a:cubicBezTo>
                      <a:pt x="216030" y="1854907"/>
                      <a:pt x="269395" y="1785471"/>
                      <a:pt x="319795" y="1715098"/>
                    </a:cubicBezTo>
                    <a:cubicBezTo>
                      <a:pt x="364733" y="1652370"/>
                      <a:pt x="400309" y="1582934"/>
                      <a:pt x="439944" y="1516307"/>
                    </a:cubicBezTo>
                    <a:cubicBezTo>
                      <a:pt x="439631" y="1516150"/>
                      <a:pt x="439475" y="1515994"/>
                      <a:pt x="439164" y="1515838"/>
                    </a:cubicBezTo>
                    <a:cubicBezTo>
                      <a:pt x="464910" y="1472772"/>
                      <a:pt x="490032" y="1429394"/>
                      <a:pt x="516246" y="1386795"/>
                    </a:cubicBezTo>
                    <a:cubicBezTo>
                      <a:pt x="566646" y="1305031"/>
                      <a:pt x="593485" y="1213905"/>
                      <a:pt x="621572" y="1123248"/>
                    </a:cubicBezTo>
                    <a:cubicBezTo>
                      <a:pt x="626253" y="1108112"/>
                      <a:pt x="628905" y="1092197"/>
                      <a:pt x="630777" y="1076281"/>
                    </a:cubicBezTo>
                    <a:cubicBezTo>
                      <a:pt x="644196" y="1043825"/>
                      <a:pt x="657772" y="1011369"/>
                      <a:pt x="673688" y="980161"/>
                    </a:cubicBezTo>
                    <a:cubicBezTo>
                      <a:pt x="700058" y="928668"/>
                      <a:pt x="732982" y="880297"/>
                      <a:pt x="766218" y="832706"/>
                    </a:cubicBezTo>
                    <a:cubicBezTo>
                      <a:pt x="803667" y="779185"/>
                      <a:pt x="844548" y="728316"/>
                      <a:pt x="884026" y="676200"/>
                    </a:cubicBezTo>
                    <a:cubicBezTo>
                      <a:pt x="928809" y="608324"/>
                      <a:pt x="939576" y="533582"/>
                      <a:pt x="941136" y="454159"/>
                    </a:cubicBezTo>
                    <a:cubicBezTo>
                      <a:pt x="944101" y="294845"/>
                      <a:pt x="811469" y="172043"/>
                      <a:pt x="677901" y="146766"/>
                    </a:cubicBezTo>
                    <a:cubicBezTo>
                      <a:pt x="609868" y="133815"/>
                      <a:pt x="539496" y="133659"/>
                      <a:pt x="470215" y="127573"/>
                    </a:cubicBezTo>
                    <a:cubicBezTo>
                      <a:pt x="436355" y="124609"/>
                      <a:pt x="402027" y="123048"/>
                      <a:pt x="368635" y="117430"/>
                    </a:cubicBezTo>
                    <a:cubicBezTo>
                      <a:pt x="301538" y="106040"/>
                      <a:pt x="242245" y="73116"/>
                      <a:pt x="180141" y="47682"/>
                    </a:cubicBezTo>
                    <a:cubicBezTo>
                      <a:pt x="122213" y="24042"/>
                      <a:pt x="62791" y="4528"/>
                      <a:pt x="1220" y="0"/>
                    </a:cubicBezTo>
                    <a:close/>
                  </a:path>
                </a:pathLst>
              </a:custGeom>
              <a:solidFill>
                <a:srgbClr val="F2EDEC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latin typeface="OPPOSans R" panose="00020600040101010101" pitchFamily="18" charset="-122"/>
                  <a:ea typeface="OPPOSans R" panose="00020600040101010101" pitchFamily="18" charset="-122"/>
                </a:endParaRPr>
              </a:p>
            </p:txBody>
          </p:sp>
          <p:sp>
            <p:nvSpPr>
              <p:cNvPr id="28" name="任意多边形: 形状 27" descr="f4471154-67e8-48bc-baf5-3975d7b6e5d5"/>
              <p:cNvSpPr/>
              <p:nvPr/>
            </p:nvSpPr>
            <p:spPr>
              <a:xfrm rot="16994476" flipH="1">
                <a:off x="-583289" y="1410252"/>
                <a:ext cx="1692258" cy="934868"/>
              </a:xfrm>
              <a:custGeom>
                <a:avLst/>
                <a:gdLst>
                  <a:gd name="connsiteX0" fmla="*/ 7158 w 1692258"/>
                  <a:gd name="connsiteY0" fmla="*/ 0 h 934868"/>
                  <a:gd name="connsiteX1" fmla="*/ 1981 w 1692258"/>
                  <a:gd name="connsiteY1" fmla="*/ 26341 h 934868"/>
                  <a:gd name="connsiteX2" fmla="*/ 8418 w 1692258"/>
                  <a:gd name="connsiteY2" fmla="*/ 155310 h 934868"/>
                  <a:gd name="connsiteX3" fmla="*/ 206908 w 1692258"/>
                  <a:gd name="connsiteY3" fmla="*/ 668564 h 934868"/>
                  <a:gd name="connsiteX4" fmla="*/ 1141364 w 1692258"/>
                  <a:gd name="connsiteY4" fmla="*/ 878560 h 934868"/>
                  <a:gd name="connsiteX5" fmla="*/ 1692258 w 1692258"/>
                  <a:gd name="connsiteY5" fmla="*/ 427191 h 934868"/>
                  <a:gd name="connsiteX6" fmla="*/ 1691082 w 1692258"/>
                  <a:gd name="connsiteY6" fmla="*/ 396241 h 93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2258" h="934868">
                    <a:moveTo>
                      <a:pt x="7158" y="0"/>
                    </a:moveTo>
                    <a:lnTo>
                      <a:pt x="1981" y="26341"/>
                    </a:lnTo>
                    <a:cubicBezTo>
                      <a:pt x="-1839" y="61317"/>
                      <a:pt x="-363" y="102849"/>
                      <a:pt x="8418" y="155310"/>
                    </a:cubicBezTo>
                    <a:cubicBezTo>
                      <a:pt x="43392" y="365305"/>
                      <a:pt x="31735" y="458569"/>
                      <a:pt x="206908" y="668564"/>
                    </a:cubicBezTo>
                    <a:cubicBezTo>
                      <a:pt x="382079" y="878560"/>
                      <a:pt x="931066" y="1018455"/>
                      <a:pt x="1141364" y="878560"/>
                    </a:cubicBezTo>
                    <a:cubicBezTo>
                      <a:pt x="1338519" y="747265"/>
                      <a:pt x="1679255" y="667335"/>
                      <a:pt x="1692258" y="427191"/>
                    </a:cubicBezTo>
                    <a:lnTo>
                      <a:pt x="1691082" y="396241"/>
                    </a:lnTo>
                    <a:close/>
                  </a:path>
                </a:pathLst>
              </a:custGeom>
              <a:solidFill>
                <a:srgbClr val="E4E6E3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latin typeface="OPPOSans R" panose="00020600040101010101" pitchFamily="18" charset="-122"/>
                  <a:ea typeface="OPPOSans R" panose="00020600040101010101" pitchFamily="18" charset="-122"/>
                </a:endParaRPr>
              </a:p>
            </p:txBody>
          </p:sp>
          <p:sp>
            <p:nvSpPr>
              <p:cNvPr id="29" name="任意多边形: 形状 28" descr="aa2d31f4-8a81-4408-abd8-0d2888819ef9"/>
              <p:cNvSpPr/>
              <p:nvPr/>
            </p:nvSpPr>
            <p:spPr>
              <a:xfrm rot="8280045" flipH="1">
                <a:off x="-405930" y="-291839"/>
                <a:ext cx="2235222" cy="2019255"/>
              </a:xfrm>
              <a:custGeom>
                <a:avLst/>
                <a:gdLst>
                  <a:gd name="connsiteX0" fmla="*/ 1069010 w 2235222"/>
                  <a:gd name="connsiteY0" fmla="*/ 2019255 h 2019255"/>
                  <a:gd name="connsiteX1" fmla="*/ 2235222 w 2235222"/>
                  <a:gd name="connsiteY1" fmla="*/ 969221 h 2019255"/>
                  <a:gd name="connsiteX2" fmla="*/ 2213525 w 2235222"/>
                  <a:gd name="connsiteY2" fmla="*/ 915868 h 2019255"/>
                  <a:gd name="connsiteX3" fmla="*/ 2029767 w 2235222"/>
                  <a:gd name="connsiteY3" fmla="*/ 739981 h 2019255"/>
                  <a:gd name="connsiteX4" fmla="*/ 1773755 w 2235222"/>
                  <a:gd name="connsiteY4" fmla="*/ 535949 h 2019255"/>
                  <a:gd name="connsiteX5" fmla="*/ 1663544 w 2235222"/>
                  <a:gd name="connsiteY5" fmla="*/ 415170 h 2019255"/>
                  <a:gd name="connsiteX6" fmla="*/ 1520333 w 2235222"/>
                  <a:gd name="connsiteY6" fmla="*/ 241116 h 2019255"/>
                  <a:gd name="connsiteX7" fmla="*/ 901549 w 2235222"/>
                  <a:gd name="connsiteY7" fmla="*/ 2791 h 2019255"/>
                  <a:gd name="connsiteX8" fmla="*/ 651578 w 2235222"/>
                  <a:gd name="connsiteY8" fmla="*/ 78063 h 2019255"/>
                  <a:gd name="connsiteX9" fmla="*/ 545895 w 2235222"/>
                  <a:gd name="connsiteY9" fmla="*/ 132199 h 2019255"/>
                  <a:gd name="connsiteX10" fmla="*/ 449918 w 2235222"/>
                  <a:gd name="connsiteY10" fmla="*/ 196901 h 2019255"/>
                  <a:gd name="connsiteX11" fmla="*/ 132870 w 2235222"/>
                  <a:gd name="connsiteY11" fmla="*/ 566791 h 2019255"/>
                  <a:gd name="connsiteX12" fmla="*/ 2815 w 2235222"/>
                  <a:gd name="connsiteY12" fmla="*/ 812019 h 2019255"/>
                  <a:gd name="connsiteX13" fmla="*/ 0 w 2235222"/>
                  <a:gd name="connsiteY13" fmla="*/ 831969 h 201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5222" h="2019255">
                    <a:moveTo>
                      <a:pt x="1069010" y="2019255"/>
                    </a:moveTo>
                    <a:lnTo>
                      <a:pt x="2235222" y="969221"/>
                    </a:lnTo>
                    <a:lnTo>
                      <a:pt x="2213525" y="915868"/>
                    </a:lnTo>
                    <a:cubicBezTo>
                      <a:pt x="2172384" y="844586"/>
                      <a:pt x="2111401" y="785058"/>
                      <a:pt x="2029767" y="739981"/>
                    </a:cubicBezTo>
                    <a:cubicBezTo>
                      <a:pt x="1931631" y="685631"/>
                      <a:pt x="1847733" y="618123"/>
                      <a:pt x="1773755" y="535949"/>
                    </a:cubicBezTo>
                    <a:cubicBezTo>
                      <a:pt x="1737306" y="495401"/>
                      <a:pt x="1698915" y="456580"/>
                      <a:pt x="1663544" y="415170"/>
                    </a:cubicBezTo>
                    <a:cubicBezTo>
                      <a:pt x="1614799" y="358014"/>
                      <a:pt x="1571017" y="296546"/>
                      <a:pt x="1520333" y="241116"/>
                    </a:cubicBezTo>
                    <a:cubicBezTo>
                      <a:pt x="1354044" y="59515"/>
                      <a:pt x="1146561" y="-15973"/>
                      <a:pt x="901549" y="2791"/>
                    </a:cubicBezTo>
                    <a:cubicBezTo>
                      <a:pt x="811610" y="9692"/>
                      <a:pt x="729870" y="36005"/>
                      <a:pt x="651578" y="78063"/>
                    </a:cubicBezTo>
                    <a:cubicBezTo>
                      <a:pt x="616637" y="96828"/>
                      <a:pt x="579972" y="112355"/>
                      <a:pt x="545895" y="132199"/>
                    </a:cubicBezTo>
                    <a:cubicBezTo>
                      <a:pt x="512681" y="151609"/>
                      <a:pt x="477739" y="170804"/>
                      <a:pt x="449918" y="196901"/>
                    </a:cubicBezTo>
                    <a:cubicBezTo>
                      <a:pt x="331079" y="308840"/>
                      <a:pt x="226259" y="432854"/>
                      <a:pt x="132870" y="566791"/>
                    </a:cubicBezTo>
                    <a:cubicBezTo>
                      <a:pt x="79596" y="643573"/>
                      <a:pt x="19422" y="718198"/>
                      <a:pt x="2815" y="812019"/>
                    </a:cubicBezTo>
                    <a:lnTo>
                      <a:pt x="0" y="831969"/>
                    </a:lnTo>
                    <a:close/>
                  </a:path>
                </a:pathLst>
              </a:custGeom>
              <a:solidFill>
                <a:srgbClr val="C3CFDF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latin typeface="OPPOSans R" panose="00020600040101010101" pitchFamily="18" charset="-122"/>
                  <a:ea typeface="OPPOSans R" panose="00020600040101010101" pitchFamily="18" charset="-122"/>
                </a:endParaRPr>
              </a:p>
            </p:txBody>
          </p:sp>
          <p:grpSp>
            <p:nvGrpSpPr>
              <p:cNvPr id="30" name="组合 29" descr="4363ccde-6b64-4a68-8ebb-961b6743c673"/>
              <p:cNvGrpSpPr/>
              <p:nvPr/>
            </p:nvGrpSpPr>
            <p:grpSpPr>
              <a:xfrm rot="16200000" flipV="1">
                <a:off x="1923983" y="160964"/>
                <a:ext cx="284522" cy="297176"/>
                <a:chOff x="11434153" y="4470634"/>
                <a:chExt cx="386795" cy="403997"/>
              </a:xfrm>
              <a:solidFill>
                <a:schemeClr val="bg1">
                  <a:alpha val="60000"/>
                </a:schemeClr>
              </a:solidFill>
            </p:grpSpPr>
            <p:sp>
              <p:nvSpPr>
                <p:cNvPr id="40" name="任意多边形: 形状 39" descr="8b177493-0b5a-41c5-b81d-aae16f22c9fd"/>
                <p:cNvSpPr/>
                <p:nvPr/>
              </p:nvSpPr>
              <p:spPr>
                <a:xfrm>
                  <a:off x="11580852" y="4470634"/>
                  <a:ext cx="240096" cy="222946"/>
                </a:xfrm>
                <a:custGeom>
                  <a:avLst/>
                  <a:gdLst>
                    <a:gd name="connsiteX0" fmla="*/ 12862 w 240095"/>
                    <a:gd name="connsiteY0" fmla="*/ 40084 h 222946"/>
                    <a:gd name="connsiteX1" fmla="*/ 39273 w 240095"/>
                    <a:gd name="connsiteY1" fmla="*/ 13502 h 222946"/>
                    <a:gd name="connsiteX2" fmla="*/ 63282 w 240095"/>
                    <a:gd name="connsiteY2" fmla="*/ 22077 h 222946"/>
                    <a:gd name="connsiteX3" fmla="*/ 227748 w 240095"/>
                    <a:gd name="connsiteY3" fmla="*/ 196318 h 222946"/>
                    <a:gd name="connsiteX4" fmla="*/ 231178 w 240095"/>
                    <a:gd name="connsiteY4" fmla="*/ 209694 h 222946"/>
                    <a:gd name="connsiteX5" fmla="*/ 215057 w 240095"/>
                    <a:gd name="connsiteY5" fmla="*/ 210552 h 222946"/>
                    <a:gd name="connsiteX6" fmla="*/ 35328 w 240095"/>
                    <a:gd name="connsiteY6" fmla="*/ 77127 h 222946"/>
                    <a:gd name="connsiteX7" fmla="*/ 12862 w 240095"/>
                    <a:gd name="connsiteY7" fmla="*/ 40084 h 222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095" h="222946">
                      <a:moveTo>
                        <a:pt x="12862" y="40084"/>
                      </a:moveTo>
                      <a:cubicBezTo>
                        <a:pt x="21780" y="30480"/>
                        <a:pt x="28811" y="19504"/>
                        <a:pt x="39273" y="13502"/>
                      </a:cubicBezTo>
                      <a:cubicBezTo>
                        <a:pt x="43732" y="10929"/>
                        <a:pt x="57623" y="16589"/>
                        <a:pt x="63282" y="22077"/>
                      </a:cubicBezTo>
                      <a:cubicBezTo>
                        <a:pt x="121763" y="77299"/>
                        <a:pt x="183330" y="130120"/>
                        <a:pt x="227748" y="196318"/>
                      </a:cubicBezTo>
                      <a:cubicBezTo>
                        <a:pt x="230149" y="200091"/>
                        <a:pt x="229977" y="205235"/>
                        <a:pt x="231178" y="209694"/>
                      </a:cubicBezTo>
                      <a:cubicBezTo>
                        <a:pt x="225862" y="210037"/>
                        <a:pt x="219859" y="211924"/>
                        <a:pt x="215057" y="210552"/>
                      </a:cubicBezTo>
                      <a:cubicBezTo>
                        <a:pt x="134282" y="189629"/>
                        <a:pt x="78546" y="140410"/>
                        <a:pt x="35328" y="77127"/>
                      </a:cubicBezTo>
                      <a:cubicBezTo>
                        <a:pt x="27954" y="66151"/>
                        <a:pt x="21609" y="54490"/>
                        <a:pt x="12862" y="4008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latin typeface="OPPOSans R" panose="00020600040101010101" pitchFamily="18" charset="-122"/>
                    <a:ea typeface="OPPOSans R" panose="00020600040101010101" pitchFamily="18" charset="-122"/>
                  </a:endParaRPr>
                </a:p>
              </p:txBody>
            </p:sp>
            <p:sp>
              <p:nvSpPr>
                <p:cNvPr id="41" name="任意多边形: 形状 40" descr="2adb4a1a-aa47-4d02-8c4e-eac6e0cf1a72"/>
                <p:cNvSpPr/>
                <p:nvPr/>
              </p:nvSpPr>
              <p:spPr>
                <a:xfrm>
                  <a:off x="11495357" y="4674587"/>
                  <a:ext cx="154347" cy="137198"/>
                </a:xfrm>
                <a:custGeom>
                  <a:avLst/>
                  <a:gdLst>
                    <a:gd name="connsiteX0" fmla="*/ 122195 w 154347"/>
                    <a:gd name="connsiteY0" fmla="*/ 133849 h 137197"/>
                    <a:gd name="connsiteX1" fmla="*/ 94241 w 154347"/>
                    <a:gd name="connsiteY1" fmla="*/ 124931 h 137197"/>
                    <a:gd name="connsiteX2" fmla="*/ 17067 w 154347"/>
                    <a:gd name="connsiteY2" fmla="*/ 52731 h 137197"/>
                    <a:gd name="connsiteX3" fmla="*/ 29072 w 154347"/>
                    <a:gd name="connsiteY3" fmla="*/ 14144 h 137197"/>
                    <a:gd name="connsiteX4" fmla="*/ 47079 w 154347"/>
                    <a:gd name="connsiteY4" fmla="*/ 15344 h 137197"/>
                    <a:gd name="connsiteX5" fmla="*/ 141917 w 154347"/>
                    <a:gd name="connsiteY5" fmla="*/ 110697 h 137197"/>
                    <a:gd name="connsiteX6" fmla="*/ 122195 w 154347"/>
                    <a:gd name="connsiteY6" fmla="*/ 133849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4347" h="137197">
                      <a:moveTo>
                        <a:pt x="122195" y="133849"/>
                      </a:moveTo>
                      <a:cubicBezTo>
                        <a:pt x="115507" y="131791"/>
                        <a:pt x="104188" y="129561"/>
                        <a:pt x="94241" y="124931"/>
                      </a:cubicBezTo>
                      <a:cubicBezTo>
                        <a:pt x="60113" y="108467"/>
                        <a:pt x="35246" y="83429"/>
                        <a:pt x="17067" y="52731"/>
                      </a:cubicBezTo>
                      <a:cubicBezTo>
                        <a:pt x="8493" y="37982"/>
                        <a:pt x="13295" y="21347"/>
                        <a:pt x="29072" y="14144"/>
                      </a:cubicBezTo>
                      <a:cubicBezTo>
                        <a:pt x="33703" y="11914"/>
                        <a:pt x="42278" y="12772"/>
                        <a:pt x="47079" y="15344"/>
                      </a:cubicBezTo>
                      <a:cubicBezTo>
                        <a:pt x="89439" y="37982"/>
                        <a:pt x="121509" y="69709"/>
                        <a:pt x="141917" y="110697"/>
                      </a:cubicBezTo>
                      <a:cubicBezTo>
                        <a:pt x="147577" y="121501"/>
                        <a:pt x="138830" y="134192"/>
                        <a:pt x="122195" y="1338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OPPOSans R" panose="00020600040101010101" pitchFamily="18" charset="-122"/>
                    <a:ea typeface="OPPOSans R" panose="00020600040101010101" pitchFamily="18" charset="-122"/>
                  </a:endParaRPr>
                </a:p>
              </p:txBody>
            </p:sp>
            <p:sp>
              <p:nvSpPr>
                <p:cNvPr id="42" name="任意多边形: 形状 41" descr="1af3f981-fd63-4059-b550-a85f302c529b"/>
                <p:cNvSpPr/>
                <p:nvPr/>
              </p:nvSpPr>
              <p:spPr>
                <a:xfrm>
                  <a:off x="11557356" y="4596997"/>
                  <a:ext cx="154347" cy="137198"/>
                </a:xfrm>
                <a:custGeom>
                  <a:avLst/>
                  <a:gdLst>
                    <a:gd name="connsiteX0" fmla="*/ 143544 w 154347"/>
                    <a:gd name="connsiteY0" fmla="*/ 126720 h 137197"/>
                    <a:gd name="connsiteX1" fmla="*/ 60711 w 154347"/>
                    <a:gd name="connsiteY1" fmla="*/ 86761 h 137197"/>
                    <a:gd name="connsiteX2" fmla="*/ 14063 w 154347"/>
                    <a:gd name="connsiteY2" fmla="*/ 30681 h 137197"/>
                    <a:gd name="connsiteX3" fmla="*/ 16636 w 154347"/>
                    <a:gd name="connsiteY3" fmla="*/ 14561 h 137197"/>
                    <a:gd name="connsiteX4" fmla="*/ 32414 w 154347"/>
                    <a:gd name="connsiteY4" fmla="*/ 14904 h 137197"/>
                    <a:gd name="connsiteX5" fmla="*/ 87807 w 154347"/>
                    <a:gd name="connsiteY5" fmla="*/ 66181 h 137197"/>
                    <a:gd name="connsiteX6" fmla="*/ 137370 w 154347"/>
                    <a:gd name="connsiteY6" fmla="*/ 116944 h 137197"/>
                    <a:gd name="connsiteX7" fmla="*/ 143544 w 154347"/>
                    <a:gd name="connsiteY7" fmla="*/ 126720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4347" h="137197">
                      <a:moveTo>
                        <a:pt x="143544" y="126720"/>
                      </a:moveTo>
                      <a:cubicBezTo>
                        <a:pt x="106843" y="125005"/>
                        <a:pt x="82319" y="106998"/>
                        <a:pt x="60711" y="86761"/>
                      </a:cubicBezTo>
                      <a:cubicBezTo>
                        <a:pt x="42875" y="69954"/>
                        <a:pt x="28641" y="50061"/>
                        <a:pt x="14063" y="30681"/>
                      </a:cubicBezTo>
                      <a:cubicBezTo>
                        <a:pt x="11491" y="27252"/>
                        <a:pt x="13377" y="18505"/>
                        <a:pt x="16636" y="14561"/>
                      </a:cubicBezTo>
                      <a:cubicBezTo>
                        <a:pt x="18694" y="12160"/>
                        <a:pt x="29327" y="12331"/>
                        <a:pt x="32414" y="14904"/>
                      </a:cubicBezTo>
                      <a:cubicBezTo>
                        <a:pt x="51450" y="31367"/>
                        <a:pt x="69800" y="48689"/>
                        <a:pt x="87807" y="66181"/>
                      </a:cubicBezTo>
                      <a:cubicBezTo>
                        <a:pt x="104785" y="82817"/>
                        <a:pt x="121078" y="99966"/>
                        <a:pt x="137370" y="116944"/>
                      </a:cubicBezTo>
                      <a:cubicBezTo>
                        <a:pt x="139942" y="119174"/>
                        <a:pt x="140971" y="122432"/>
                        <a:pt x="143544" y="12672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OPPOSans R" panose="00020600040101010101" pitchFamily="18" charset="-122"/>
                    <a:ea typeface="OPPOSans R" panose="00020600040101010101" pitchFamily="18" charset="-122"/>
                  </a:endParaRPr>
                </a:p>
              </p:txBody>
            </p:sp>
            <p:sp>
              <p:nvSpPr>
                <p:cNvPr id="43" name="任意多边形: 形状 42" descr="7e1e302f-30aa-4a5f-81fe-cfd712a7b7c7"/>
                <p:cNvSpPr/>
                <p:nvPr/>
              </p:nvSpPr>
              <p:spPr>
                <a:xfrm>
                  <a:off x="11434153" y="4806032"/>
                  <a:ext cx="68599" cy="68599"/>
                </a:xfrm>
                <a:custGeom>
                  <a:avLst/>
                  <a:gdLst>
                    <a:gd name="connsiteX0" fmla="*/ 70554 w 68598"/>
                    <a:gd name="connsiteY0" fmla="*/ 52481 h 68598"/>
                    <a:gd name="connsiteX1" fmla="*/ 51346 w 68598"/>
                    <a:gd name="connsiteY1" fmla="*/ 64143 h 68598"/>
                    <a:gd name="connsiteX2" fmla="*/ 15160 w 68598"/>
                    <a:gd name="connsiteY2" fmla="*/ 38590 h 68598"/>
                    <a:gd name="connsiteX3" fmla="*/ 14817 w 68598"/>
                    <a:gd name="connsiteY3" fmla="*/ 23498 h 68598"/>
                    <a:gd name="connsiteX4" fmla="*/ 32825 w 68598"/>
                    <a:gd name="connsiteY4" fmla="*/ 12865 h 68598"/>
                    <a:gd name="connsiteX5" fmla="*/ 70554 w 68598"/>
                    <a:gd name="connsiteY5" fmla="*/ 52481 h 68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598" h="68598">
                      <a:moveTo>
                        <a:pt x="70554" y="52481"/>
                      </a:moveTo>
                      <a:cubicBezTo>
                        <a:pt x="71068" y="61227"/>
                        <a:pt x="59407" y="68773"/>
                        <a:pt x="51346" y="64143"/>
                      </a:cubicBezTo>
                      <a:cubicBezTo>
                        <a:pt x="38656" y="56425"/>
                        <a:pt x="26308" y="48022"/>
                        <a:pt x="15160" y="38590"/>
                      </a:cubicBezTo>
                      <a:cubicBezTo>
                        <a:pt x="12245" y="36017"/>
                        <a:pt x="12073" y="26928"/>
                        <a:pt x="14817" y="23498"/>
                      </a:cubicBezTo>
                      <a:cubicBezTo>
                        <a:pt x="18933" y="18525"/>
                        <a:pt x="26479" y="13037"/>
                        <a:pt x="32825" y="12865"/>
                      </a:cubicBezTo>
                      <a:cubicBezTo>
                        <a:pt x="43800" y="12522"/>
                        <a:pt x="70039" y="42363"/>
                        <a:pt x="70554" y="524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OPPOSans R" panose="00020600040101010101" pitchFamily="18" charset="-122"/>
                    <a:ea typeface="OPPOSans R" panose="00020600040101010101" pitchFamily="18" charset="-122"/>
                  </a:endParaRPr>
                </a:p>
              </p:txBody>
            </p:sp>
          </p:grpSp>
          <p:sp>
            <p:nvSpPr>
              <p:cNvPr id="31" name="任意多边形: 形状 30" descr="eed3efd1-8777-46ad-83a7-424641470c5d"/>
              <p:cNvSpPr/>
              <p:nvPr/>
            </p:nvSpPr>
            <p:spPr>
              <a:xfrm rot="4195607">
                <a:off x="-96709" y="170530"/>
                <a:ext cx="835257" cy="341840"/>
              </a:xfrm>
              <a:custGeom>
                <a:avLst/>
                <a:gdLst>
                  <a:gd name="connsiteX0" fmla="*/ 0 w 835257"/>
                  <a:gd name="connsiteY0" fmla="*/ 318956 h 341840"/>
                  <a:gd name="connsiteX1" fmla="*/ 38753 w 835257"/>
                  <a:gd name="connsiteY1" fmla="*/ 212905 h 341840"/>
                  <a:gd name="connsiteX2" fmla="*/ 58434 w 835257"/>
                  <a:gd name="connsiteY2" fmla="*/ 219651 h 341840"/>
                  <a:gd name="connsiteX3" fmla="*/ 403515 w 835257"/>
                  <a:gd name="connsiteY3" fmla="*/ 171525 h 341840"/>
                  <a:gd name="connsiteX4" fmla="*/ 757072 w 835257"/>
                  <a:gd name="connsiteY4" fmla="*/ 10469 h 341840"/>
                  <a:gd name="connsiteX5" fmla="*/ 800276 w 835257"/>
                  <a:gd name="connsiteY5" fmla="*/ 79 h 341840"/>
                  <a:gd name="connsiteX6" fmla="*/ 834456 w 835257"/>
                  <a:gd name="connsiteY6" fmla="*/ 24141 h 341840"/>
                  <a:gd name="connsiteX7" fmla="*/ 792073 w 835257"/>
                  <a:gd name="connsiteY7" fmla="*/ 75548 h 341840"/>
                  <a:gd name="connsiteX8" fmla="*/ 269529 w 835257"/>
                  <a:gd name="connsiteY8" fmla="*/ 316722 h 341840"/>
                  <a:gd name="connsiteX9" fmla="*/ 154958 w 835257"/>
                  <a:gd name="connsiteY9" fmla="*/ 341605 h 341840"/>
                  <a:gd name="connsiteX10" fmla="*/ 46403 w 835257"/>
                  <a:gd name="connsiteY10" fmla="*/ 317542 h 341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5257" h="341840">
                    <a:moveTo>
                      <a:pt x="0" y="318956"/>
                    </a:moveTo>
                    <a:lnTo>
                      <a:pt x="38753" y="212905"/>
                    </a:lnTo>
                    <a:lnTo>
                      <a:pt x="58434" y="219651"/>
                    </a:lnTo>
                    <a:cubicBezTo>
                      <a:pt x="173825" y="256838"/>
                      <a:pt x="296326" y="215823"/>
                      <a:pt x="403515" y="171525"/>
                    </a:cubicBezTo>
                    <a:cubicBezTo>
                      <a:pt x="522461" y="122033"/>
                      <a:pt x="636486" y="58868"/>
                      <a:pt x="757072" y="10469"/>
                    </a:cubicBezTo>
                    <a:cubicBezTo>
                      <a:pt x="771018" y="5001"/>
                      <a:pt x="785510" y="-742"/>
                      <a:pt x="800276" y="79"/>
                    </a:cubicBezTo>
                    <a:cubicBezTo>
                      <a:pt x="815315" y="626"/>
                      <a:pt x="830901" y="9649"/>
                      <a:pt x="834456" y="24141"/>
                    </a:cubicBezTo>
                    <a:cubicBezTo>
                      <a:pt x="840198" y="47657"/>
                      <a:pt x="813948" y="65431"/>
                      <a:pt x="792073" y="75548"/>
                    </a:cubicBezTo>
                    <a:cubicBezTo>
                      <a:pt x="616798" y="156213"/>
                      <a:pt x="451093" y="246995"/>
                      <a:pt x="269529" y="316722"/>
                    </a:cubicBezTo>
                    <a:cubicBezTo>
                      <a:pt x="232615" y="330394"/>
                      <a:pt x="194333" y="343792"/>
                      <a:pt x="154958" y="341605"/>
                    </a:cubicBezTo>
                    <a:cubicBezTo>
                      <a:pt x="118044" y="339417"/>
                      <a:pt x="83043" y="323831"/>
                      <a:pt x="46403" y="317542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273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 descr="d97b3664-c3a1-48eb-a0e6-25daeff1c0bb"/>
              <p:cNvSpPr/>
              <p:nvPr/>
            </p:nvSpPr>
            <p:spPr>
              <a:xfrm rot="4195607">
                <a:off x="852084" y="1080150"/>
                <a:ext cx="200293" cy="117619"/>
              </a:xfrm>
              <a:custGeom>
                <a:avLst/>
                <a:gdLst>
                  <a:gd name="connsiteX0" fmla="*/ 25374 w 200293"/>
                  <a:gd name="connsiteY0" fmla="*/ 71857 h 117619"/>
                  <a:gd name="connsiteX1" fmla="*/ 4866 w 200293"/>
                  <a:gd name="connsiteY1" fmla="*/ 86897 h 117619"/>
                  <a:gd name="connsiteX2" fmla="*/ 2952 w 200293"/>
                  <a:gd name="connsiteY2" fmla="*/ 110686 h 117619"/>
                  <a:gd name="connsiteX3" fmla="*/ 31937 w 200293"/>
                  <a:gd name="connsiteY3" fmla="*/ 116428 h 117619"/>
                  <a:gd name="connsiteX4" fmla="*/ 196000 w 200293"/>
                  <a:gd name="connsiteY4" fmla="*/ 6779 h 117619"/>
                  <a:gd name="connsiteX5" fmla="*/ 25374 w 200293"/>
                  <a:gd name="connsiteY5" fmla="*/ 71857 h 11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293" h="117619">
                    <a:moveTo>
                      <a:pt x="25374" y="71857"/>
                    </a:moveTo>
                    <a:cubicBezTo>
                      <a:pt x="17991" y="75959"/>
                      <a:pt x="10061" y="80061"/>
                      <a:pt x="4866" y="86897"/>
                    </a:cubicBezTo>
                    <a:cubicBezTo>
                      <a:pt x="-329" y="93733"/>
                      <a:pt x="-1970" y="103850"/>
                      <a:pt x="2952" y="110686"/>
                    </a:cubicBezTo>
                    <a:cubicBezTo>
                      <a:pt x="9241" y="118889"/>
                      <a:pt x="21546" y="118342"/>
                      <a:pt x="31937" y="116428"/>
                    </a:cubicBezTo>
                    <a:cubicBezTo>
                      <a:pt x="58187" y="111780"/>
                      <a:pt x="229360" y="54357"/>
                      <a:pt x="196000" y="6779"/>
                    </a:cubicBezTo>
                    <a:cubicBezTo>
                      <a:pt x="173852" y="-24393"/>
                      <a:pt x="44515" y="61467"/>
                      <a:pt x="25374" y="71857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273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 descr="500f5f6d-5139-4e7b-8d80-db3adf9629eb"/>
              <p:cNvSpPr/>
              <p:nvPr/>
            </p:nvSpPr>
            <p:spPr>
              <a:xfrm rot="4195607">
                <a:off x="561678" y="372667"/>
                <a:ext cx="116392" cy="68250"/>
              </a:xfrm>
              <a:custGeom>
                <a:avLst/>
                <a:gdLst>
                  <a:gd name="connsiteX0" fmla="*/ 14634 w 116392"/>
                  <a:gd name="connsiteY0" fmla="*/ 41807 h 68250"/>
                  <a:gd name="connsiteX1" fmla="*/ 2876 w 116392"/>
                  <a:gd name="connsiteY1" fmla="*/ 50557 h 68250"/>
                  <a:gd name="connsiteX2" fmla="*/ 1782 w 116392"/>
                  <a:gd name="connsiteY2" fmla="*/ 64229 h 68250"/>
                  <a:gd name="connsiteX3" fmla="*/ 18462 w 116392"/>
                  <a:gd name="connsiteY3" fmla="*/ 67511 h 68250"/>
                  <a:gd name="connsiteX4" fmla="*/ 113892 w 116392"/>
                  <a:gd name="connsiteY4" fmla="*/ 3799 h 68250"/>
                  <a:gd name="connsiteX5" fmla="*/ 14634 w 116392"/>
                  <a:gd name="connsiteY5" fmla="*/ 41807 h 6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392" h="68250">
                    <a:moveTo>
                      <a:pt x="14634" y="41807"/>
                    </a:moveTo>
                    <a:cubicBezTo>
                      <a:pt x="10259" y="44268"/>
                      <a:pt x="5884" y="46456"/>
                      <a:pt x="2876" y="50557"/>
                    </a:cubicBezTo>
                    <a:cubicBezTo>
                      <a:pt x="-132" y="54385"/>
                      <a:pt x="-1226" y="60401"/>
                      <a:pt x="1782" y="64229"/>
                    </a:cubicBezTo>
                    <a:cubicBezTo>
                      <a:pt x="5337" y="69151"/>
                      <a:pt x="12720" y="68604"/>
                      <a:pt x="18462" y="67511"/>
                    </a:cubicBezTo>
                    <a:cubicBezTo>
                      <a:pt x="33774" y="64776"/>
                      <a:pt x="133306" y="31417"/>
                      <a:pt x="113892" y="3799"/>
                    </a:cubicBezTo>
                    <a:cubicBezTo>
                      <a:pt x="101041" y="-13974"/>
                      <a:pt x="25845" y="36065"/>
                      <a:pt x="14634" y="41807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273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 descr="b80a030d-483d-4a0c-805e-c44731e85fd0"/>
              <p:cNvSpPr/>
              <p:nvPr/>
            </p:nvSpPr>
            <p:spPr>
              <a:xfrm rot="4195607">
                <a:off x="267045" y="128705"/>
                <a:ext cx="165768" cy="104372"/>
              </a:xfrm>
              <a:custGeom>
                <a:avLst/>
                <a:gdLst>
                  <a:gd name="connsiteX0" fmla="*/ 145086 w 165768"/>
                  <a:gd name="connsiteY0" fmla="*/ 67 h 104372"/>
                  <a:gd name="connsiteX1" fmla="*/ 104344 w 165768"/>
                  <a:gd name="connsiteY1" fmla="*/ 17294 h 104372"/>
                  <a:gd name="connsiteX2" fmla="*/ 70437 w 165768"/>
                  <a:gd name="connsiteY2" fmla="*/ 35614 h 104372"/>
                  <a:gd name="connsiteX3" fmla="*/ 37898 w 165768"/>
                  <a:gd name="connsiteY3" fmla="*/ 56669 h 104372"/>
                  <a:gd name="connsiteX4" fmla="*/ 4538 w 165768"/>
                  <a:gd name="connsiteY4" fmla="*/ 78818 h 104372"/>
                  <a:gd name="connsiteX5" fmla="*/ 19304 w 165768"/>
                  <a:gd name="connsiteY5" fmla="*/ 103974 h 104372"/>
                  <a:gd name="connsiteX6" fmla="*/ 39812 w 165768"/>
                  <a:gd name="connsiteY6" fmla="*/ 95771 h 104372"/>
                  <a:gd name="connsiteX7" fmla="*/ 56492 w 165768"/>
                  <a:gd name="connsiteY7" fmla="*/ 88662 h 104372"/>
                  <a:gd name="connsiteX8" fmla="*/ 89852 w 165768"/>
                  <a:gd name="connsiteY8" fmla="*/ 74716 h 104372"/>
                  <a:gd name="connsiteX9" fmla="*/ 124578 w 165768"/>
                  <a:gd name="connsiteY9" fmla="*/ 57216 h 104372"/>
                  <a:gd name="connsiteX10" fmla="*/ 140438 w 165768"/>
                  <a:gd name="connsiteY10" fmla="*/ 48466 h 104372"/>
                  <a:gd name="connsiteX11" fmla="*/ 159852 w 165768"/>
                  <a:gd name="connsiteY11" fmla="*/ 35614 h 104372"/>
                  <a:gd name="connsiteX12" fmla="*/ 164227 w 165768"/>
                  <a:gd name="connsiteY12" fmla="*/ 12919 h 104372"/>
                  <a:gd name="connsiteX13" fmla="*/ 145086 w 165768"/>
                  <a:gd name="connsiteY13" fmla="*/ 67 h 10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5768" h="104372">
                    <a:moveTo>
                      <a:pt x="145086" y="67"/>
                    </a:moveTo>
                    <a:cubicBezTo>
                      <a:pt x="130594" y="1708"/>
                      <a:pt x="117196" y="10731"/>
                      <a:pt x="104344" y="17294"/>
                    </a:cubicBezTo>
                    <a:cubicBezTo>
                      <a:pt x="92859" y="23036"/>
                      <a:pt x="81102" y="28778"/>
                      <a:pt x="70437" y="35614"/>
                    </a:cubicBezTo>
                    <a:cubicBezTo>
                      <a:pt x="59500" y="42450"/>
                      <a:pt x="48836" y="49560"/>
                      <a:pt x="37898" y="56669"/>
                    </a:cubicBezTo>
                    <a:cubicBezTo>
                      <a:pt x="26960" y="63779"/>
                      <a:pt x="14382" y="69794"/>
                      <a:pt x="4538" y="78818"/>
                    </a:cubicBezTo>
                    <a:cubicBezTo>
                      <a:pt x="-6946" y="89482"/>
                      <a:pt x="5359" y="107255"/>
                      <a:pt x="19304" y="103974"/>
                    </a:cubicBezTo>
                    <a:cubicBezTo>
                      <a:pt x="26414" y="102334"/>
                      <a:pt x="33250" y="98505"/>
                      <a:pt x="39812" y="95771"/>
                    </a:cubicBezTo>
                    <a:cubicBezTo>
                      <a:pt x="45281" y="93310"/>
                      <a:pt x="51023" y="90849"/>
                      <a:pt x="56492" y="88662"/>
                    </a:cubicBezTo>
                    <a:cubicBezTo>
                      <a:pt x="67703" y="83740"/>
                      <a:pt x="79461" y="78818"/>
                      <a:pt x="89852" y="74716"/>
                    </a:cubicBezTo>
                    <a:cubicBezTo>
                      <a:pt x="101609" y="69794"/>
                      <a:pt x="113367" y="63232"/>
                      <a:pt x="124578" y="57216"/>
                    </a:cubicBezTo>
                    <a:cubicBezTo>
                      <a:pt x="129774" y="54208"/>
                      <a:pt x="135243" y="51474"/>
                      <a:pt x="140438" y="48466"/>
                    </a:cubicBezTo>
                    <a:cubicBezTo>
                      <a:pt x="147274" y="44911"/>
                      <a:pt x="154930" y="41630"/>
                      <a:pt x="159852" y="35614"/>
                    </a:cubicBezTo>
                    <a:cubicBezTo>
                      <a:pt x="165321" y="29052"/>
                      <a:pt x="167508" y="21122"/>
                      <a:pt x="164227" y="12919"/>
                    </a:cubicBezTo>
                    <a:cubicBezTo>
                      <a:pt x="161219" y="6083"/>
                      <a:pt x="153016" y="-753"/>
                      <a:pt x="145086" y="67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273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 descr="2dcef08a-b143-4d17-b1e2-ba60a4d79f77"/>
              <p:cNvSpPr/>
              <p:nvPr/>
            </p:nvSpPr>
            <p:spPr>
              <a:xfrm rot="4195607">
                <a:off x="738327" y="651496"/>
                <a:ext cx="55473" cy="38848"/>
              </a:xfrm>
              <a:custGeom>
                <a:avLst/>
                <a:gdLst>
                  <a:gd name="connsiteX0" fmla="*/ 9941 w 55473"/>
                  <a:gd name="connsiteY0" fmla="*/ 38488 h 38848"/>
                  <a:gd name="connsiteX1" fmla="*/ 31816 w 55473"/>
                  <a:gd name="connsiteY1" fmla="*/ 29191 h 38848"/>
                  <a:gd name="connsiteX2" fmla="*/ 52597 w 55473"/>
                  <a:gd name="connsiteY2" fmla="*/ 16886 h 38848"/>
                  <a:gd name="connsiteX3" fmla="*/ 54238 w 55473"/>
                  <a:gd name="connsiteY3" fmla="*/ 4855 h 38848"/>
                  <a:gd name="connsiteX4" fmla="*/ 43027 w 55473"/>
                  <a:gd name="connsiteY4" fmla="*/ 206 h 38848"/>
                  <a:gd name="connsiteX5" fmla="*/ 21972 w 55473"/>
                  <a:gd name="connsiteY5" fmla="*/ 11417 h 38848"/>
                  <a:gd name="connsiteX6" fmla="*/ 3925 w 55473"/>
                  <a:gd name="connsiteY6" fmla="*/ 23996 h 38848"/>
                  <a:gd name="connsiteX7" fmla="*/ 644 w 55473"/>
                  <a:gd name="connsiteY7" fmla="*/ 33839 h 38848"/>
                  <a:gd name="connsiteX8" fmla="*/ 9941 w 55473"/>
                  <a:gd name="connsiteY8" fmla="*/ 38488 h 38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473" h="38848">
                    <a:moveTo>
                      <a:pt x="9941" y="38488"/>
                    </a:moveTo>
                    <a:cubicBezTo>
                      <a:pt x="17323" y="35754"/>
                      <a:pt x="24433" y="32472"/>
                      <a:pt x="31816" y="29191"/>
                    </a:cubicBezTo>
                    <a:cubicBezTo>
                      <a:pt x="39199" y="25910"/>
                      <a:pt x="46855" y="22902"/>
                      <a:pt x="52597" y="16886"/>
                    </a:cubicBezTo>
                    <a:cubicBezTo>
                      <a:pt x="55605" y="13878"/>
                      <a:pt x="56425" y="8410"/>
                      <a:pt x="54238" y="4855"/>
                    </a:cubicBezTo>
                    <a:cubicBezTo>
                      <a:pt x="51777" y="1027"/>
                      <a:pt x="47402" y="-614"/>
                      <a:pt x="43027" y="206"/>
                    </a:cubicBezTo>
                    <a:cubicBezTo>
                      <a:pt x="35097" y="1847"/>
                      <a:pt x="28535" y="6769"/>
                      <a:pt x="21972" y="11417"/>
                    </a:cubicBezTo>
                    <a:cubicBezTo>
                      <a:pt x="15956" y="15519"/>
                      <a:pt x="9941" y="19621"/>
                      <a:pt x="3925" y="23996"/>
                    </a:cubicBezTo>
                    <a:cubicBezTo>
                      <a:pt x="644" y="26457"/>
                      <a:pt x="-997" y="30011"/>
                      <a:pt x="644" y="33839"/>
                    </a:cubicBezTo>
                    <a:cubicBezTo>
                      <a:pt x="2011" y="37121"/>
                      <a:pt x="6386" y="39855"/>
                      <a:pt x="9941" y="38488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273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 descr="93e133f9-36e2-4c44-8ec7-5d77bb888a8d"/>
              <p:cNvSpPr/>
              <p:nvPr/>
            </p:nvSpPr>
            <p:spPr>
              <a:xfrm rot="4195607">
                <a:off x="811051" y="805518"/>
                <a:ext cx="116392" cy="68342"/>
              </a:xfrm>
              <a:custGeom>
                <a:avLst/>
                <a:gdLst>
                  <a:gd name="connsiteX0" fmla="*/ 18462 w 116392"/>
                  <a:gd name="connsiteY0" fmla="*/ 67616 h 68342"/>
                  <a:gd name="connsiteX1" fmla="*/ 113892 w 116392"/>
                  <a:gd name="connsiteY1" fmla="*/ 3905 h 68342"/>
                  <a:gd name="connsiteX2" fmla="*/ 14634 w 116392"/>
                  <a:gd name="connsiteY2" fmla="*/ 41640 h 68342"/>
                  <a:gd name="connsiteX3" fmla="*/ 2876 w 116392"/>
                  <a:gd name="connsiteY3" fmla="*/ 50390 h 68342"/>
                  <a:gd name="connsiteX4" fmla="*/ 1782 w 116392"/>
                  <a:gd name="connsiteY4" fmla="*/ 64062 h 68342"/>
                  <a:gd name="connsiteX5" fmla="*/ 18462 w 116392"/>
                  <a:gd name="connsiteY5" fmla="*/ 67616 h 68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392" h="68342">
                    <a:moveTo>
                      <a:pt x="18462" y="67616"/>
                    </a:moveTo>
                    <a:cubicBezTo>
                      <a:pt x="33774" y="64882"/>
                      <a:pt x="133306" y="31522"/>
                      <a:pt x="113892" y="3905"/>
                    </a:cubicBezTo>
                    <a:cubicBezTo>
                      <a:pt x="101041" y="-14142"/>
                      <a:pt x="25845" y="35897"/>
                      <a:pt x="14634" y="41640"/>
                    </a:cubicBezTo>
                    <a:cubicBezTo>
                      <a:pt x="10259" y="43827"/>
                      <a:pt x="5884" y="46288"/>
                      <a:pt x="2876" y="50390"/>
                    </a:cubicBezTo>
                    <a:cubicBezTo>
                      <a:pt x="-132" y="54218"/>
                      <a:pt x="-1226" y="60234"/>
                      <a:pt x="1782" y="64062"/>
                    </a:cubicBezTo>
                    <a:cubicBezTo>
                      <a:pt x="5337" y="69257"/>
                      <a:pt x="12446" y="68710"/>
                      <a:pt x="18462" y="67616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273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 descr="83829dc1-d1c4-4a58-9d71-3167f5d7f06a"/>
              <p:cNvSpPr/>
              <p:nvPr/>
            </p:nvSpPr>
            <p:spPr>
              <a:xfrm rot="4195607">
                <a:off x="238949" y="720795"/>
                <a:ext cx="200293" cy="117603"/>
              </a:xfrm>
              <a:custGeom>
                <a:avLst/>
                <a:gdLst>
                  <a:gd name="connsiteX0" fmla="*/ 4866 w 200293"/>
                  <a:gd name="connsiteY0" fmla="*/ 86881 h 117603"/>
                  <a:gd name="connsiteX1" fmla="*/ 2952 w 200293"/>
                  <a:gd name="connsiteY1" fmla="*/ 110670 h 117603"/>
                  <a:gd name="connsiteX2" fmla="*/ 31937 w 200293"/>
                  <a:gd name="connsiteY2" fmla="*/ 116412 h 117603"/>
                  <a:gd name="connsiteX3" fmla="*/ 196001 w 200293"/>
                  <a:gd name="connsiteY3" fmla="*/ 6763 h 117603"/>
                  <a:gd name="connsiteX4" fmla="*/ 25374 w 200293"/>
                  <a:gd name="connsiteY4" fmla="*/ 71841 h 117603"/>
                  <a:gd name="connsiteX5" fmla="*/ 4866 w 200293"/>
                  <a:gd name="connsiteY5" fmla="*/ 86881 h 117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293" h="117603">
                    <a:moveTo>
                      <a:pt x="4866" y="86881"/>
                    </a:moveTo>
                    <a:cubicBezTo>
                      <a:pt x="-329" y="93717"/>
                      <a:pt x="-1970" y="103834"/>
                      <a:pt x="2952" y="110670"/>
                    </a:cubicBezTo>
                    <a:cubicBezTo>
                      <a:pt x="9241" y="118873"/>
                      <a:pt x="21546" y="118326"/>
                      <a:pt x="31937" y="116412"/>
                    </a:cubicBezTo>
                    <a:cubicBezTo>
                      <a:pt x="58187" y="111764"/>
                      <a:pt x="229360" y="54341"/>
                      <a:pt x="196001" y="6763"/>
                    </a:cubicBezTo>
                    <a:cubicBezTo>
                      <a:pt x="174125" y="-24409"/>
                      <a:pt x="44515" y="61724"/>
                      <a:pt x="25374" y="71841"/>
                    </a:cubicBezTo>
                    <a:cubicBezTo>
                      <a:pt x="17718" y="75943"/>
                      <a:pt x="9788" y="80045"/>
                      <a:pt x="4866" y="8688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273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 descr="ff66a8ac-281c-4291-a5d5-d73bf020eefd"/>
              <p:cNvSpPr/>
              <p:nvPr/>
            </p:nvSpPr>
            <p:spPr>
              <a:xfrm rot="4195607">
                <a:off x="546420" y="805597"/>
                <a:ext cx="259080" cy="152103"/>
              </a:xfrm>
              <a:custGeom>
                <a:avLst/>
                <a:gdLst>
                  <a:gd name="connsiteX0" fmla="*/ 41266 w 259080"/>
                  <a:gd name="connsiteY0" fmla="*/ 150621 h 152103"/>
                  <a:gd name="connsiteX1" fmla="*/ 253456 w 259080"/>
                  <a:gd name="connsiteY1" fmla="*/ 8706 h 152103"/>
                  <a:gd name="connsiteX2" fmla="*/ 32790 w 259080"/>
                  <a:gd name="connsiteY2" fmla="*/ 92926 h 152103"/>
                  <a:gd name="connsiteX3" fmla="*/ 6266 w 259080"/>
                  <a:gd name="connsiteY3" fmla="*/ 112340 h 152103"/>
                  <a:gd name="connsiteX4" fmla="*/ 4079 w 259080"/>
                  <a:gd name="connsiteY4" fmla="*/ 142965 h 152103"/>
                  <a:gd name="connsiteX5" fmla="*/ 41266 w 259080"/>
                  <a:gd name="connsiteY5" fmla="*/ 150621 h 152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9080" h="152103">
                    <a:moveTo>
                      <a:pt x="41266" y="150621"/>
                    </a:moveTo>
                    <a:cubicBezTo>
                      <a:pt x="75173" y="144332"/>
                      <a:pt x="296933" y="70504"/>
                      <a:pt x="253456" y="8706"/>
                    </a:cubicBezTo>
                    <a:cubicBezTo>
                      <a:pt x="225018" y="-31489"/>
                      <a:pt x="57673" y="79801"/>
                      <a:pt x="32790" y="92926"/>
                    </a:cubicBezTo>
                    <a:cubicBezTo>
                      <a:pt x="22946" y="98121"/>
                      <a:pt x="13102" y="103590"/>
                      <a:pt x="6266" y="112340"/>
                    </a:cubicBezTo>
                    <a:cubicBezTo>
                      <a:pt x="-296" y="121090"/>
                      <a:pt x="-2757" y="134215"/>
                      <a:pt x="4079" y="142965"/>
                    </a:cubicBezTo>
                    <a:cubicBezTo>
                      <a:pt x="12008" y="153629"/>
                      <a:pt x="28141" y="153082"/>
                      <a:pt x="41266" y="15062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273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 descr="24bc9087-b769-4169-84ed-98b9046dc580"/>
              <p:cNvSpPr/>
              <p:nvPr/>
            </p:nvSpPr>
            <p:spPr>
              <a:xfrm>
                <a:off x="49349" y="86360"/>
                <a:ext cx="3406502" cy="3172823"/>
              </a:xfrm>
              <a:custGeom>
                <a:avLst/>
                <a:gdLst>
                  <a:gd name="connsiteX0" fmla="*/ 4005942 w 4005942"/>
                  <a:gd name="connsiteY0" fmla="*/ 0 h 3701143"/>
                  <a:gd name="connsiteX1" fmla="*/ 3338285 w 4005942"/>
                  <a:gd name="connsiteY1" fmla="*/ 1132114 h 3701143"/>
                  <a:gd name="connsiteX2" fmla="*/ 2002971 w 4005942"/>
                  <a:gd name="connsiteY2" fmla="*/ 1741714 h 3701143"/>
                  <a:gd name="connsiteX3" fmla="*/ 1480457 w 4005942"/>
                  <a:gd name="connsiteY3" fmla="*/ 3004457 h 3701143"/>
                  <a:gd name="connsiteX4" fmla="*/ 0 w 4005942"/>
                  <a:gd name="connsiteY4" fmla="*/ 3701143 h 3701143"/>
                  <a:gd name="connsiteX0" fmla="*/ 3579222 w 3579222"/>
                  <a:gd name="connsiteY0" fmla="*/ 0 h 3563983"/>
                  <a:gd name="connsiteX1" fmla="*/ 2911565 w 3579222"/>
                  <a:gd name="connsiteY1" fmla="*/ 1132114 h 3563983"/>
                  <a:gd name="connsiteX2" fmla="*/ 1576251 w 3579222"/>
                  <a:gd name="connsiteY2" fmla="*/ 1741714 h 3563983"/>
                  <a:gd name="connsiteX3" fmla="*/ 1053737 w 3579222"/>
                  <a:gd name="connsiteY3" fmla="*/ 3004457 h 3563983"/>
                  <a:gd name="connsiteX4" fmla="*/ 0 w 3579222"/>
                  <a:gd name="connsiteY4" fmla="*/ 3563983 h 3563983"/>
                  <a:gd name="connsiteX0" fmla="*/ 3406502 w 3406502"/>
                  <a:gd name="connsiteY0" fmla="*/ 0 h 3172823"/>
                  <a:gd name="connsiteX1" fmla="*/ 2911565 w 3406502"/>
                  <a:gd name="connsiteY1" fmla="*/ 740954 h 3172823"/>
                  <a:gd name="connsiteX2" fmla="*/ 1576251 w 3406502"/>
                  <a:gd name="connsiteY2" fmla="*/ 1350554 h 3172823"/>
                  <a:gd name="connsiteX3" fmla="*/ 1053737 w 3406502"/>
                  <a:gd name="connsiteY3" fmla="*/ 2613297 h 3172823"/>
                  <a:gd name="connsiteX4" fmla="*/ 0 w 3406502"/>
                  <a:gd name="connsiteY4" fmla="*/ 3172823 h 317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6502" h="3172823">
                    <a:moveTo>
                      <a:pt x="3406502" y="0"/>
                    </a:moveTo>
                    <a:cubicBezTo>
                      <a:pt x="3239587" y="420914"/>
                      <a:pt x="3216607" y="515862"/>
                      <a:pt x="2911565" y="740954"/>
                    </a:cubicBezTo>
                    <a:cubicBezTo>
                      <a:pt x="2606523" y="966046"/>
                      <a:pt x="1885889" y="1038497"/>
                      <a:pt x="1576251" y="1350554"/>
                    </a:cubicBezTo>
                    <a:cubicBezTo>
                      <a:pt x="1266613" y="1662611"/>
                      <a:pt x="1387565" y="2286726"/>
                      <a:pt x="1053737" y="2613297"/>
                    </a:cubicBezTo>
                    <a:cubicBezTo>
                      <a:pt x="719909" y="2939868"/>
                      <a:pt x="312057" y="3063966"/>
                      <a:pt x="0" y="3172823"/>
                    </a:cubicBezTo>
                  </a:path>
                </a:pathLst>
              </a:custGeom>
              <a:noFill/>
              <a:ln>
                <a:solidFill>
                  <a:srgbClr val="DAE1EC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POSans R" panose="00020600040101010101" pitchFamily="18" charset="-122"/>
                  <a:ea typeface="OPPOSans R" panose="00020600040101010101" pitchFamily="18" charset="-122"/>
                </a:endParaRPr>
              </a:p>
            </p:txBody>
          </p:sp>
        </p:grpSp>
        <p:sp>
          <p:nvSpPr>
            <p:cNvPr id="22" name="任意多边形: 形状 21" descr="6f16028a-7da1-4636-92cc-42e5944f3bb1"/>
            <p:cNvSpPr/>
            <p:nvPr/>
          </p:nvSpPr>
          <p:spPr>
            <a:xfrm>
              <a:off x="8851107" y="3854626"/>
              <a:ext cx="3299823" cy="2893422"/>
            </a:xfrm>
            <a:custGeom>
              <a:avLst/>
              <a:gdLst>
                <a:gd name="connsiteX0" fmla="*/ 4165600 w 4217893"/>
                <a:gd name="connsiteY0" fmla="*/ 27151 h 3844408"/>
                <a:gd name="connsiteX1" fmla="*/ 4093029 w 4217893"/>
                <a:gd name="connsiteY1" fmla="*/ 12636 h 3844408"/>
                <a:gd name="connsiteX2" fmla="*/ 3077029 w 4217893"/>
                <a:gd name="connsiteY2" fmla="*/ 186808 h 3844408"/>
                <a:gd name="connsiteX3" fmla="*/ 2569029 w 4217893"/>
                <a:gd name="connsiteY3" fmla="*/ 1115722 h 3844408"/>
                <a:gd name="connsiteX4" fmla="*/ 1524000 w 4217893"/>
                <a:gd name="connsiteY4" fmla="*/ 1435036 h 3844408"/>
                <a:gd name="connsiteX5" fmla="*/ 798286 w 4217893"/>
                <a:gd name="connsiteY5" fmla="*/ 2189779 h 3844408"/>
                <a:gd name="connsiteX6" fmla="*/ 667657 w 4217893"/>
                <a:gd name="connsiteY6" fmla="*/ 2915493 h 3844408"/>
                <a:gd name="connsiteX7" fmla="*/ 0 w 4217893"/>
                <a:gd name="connsiteY7" fmla="*/ 3844408 h 3844408"/>
                <a:gd name="connsiteX0" fmla="*/ 3497943 w 3550236"/>
                <a:gd name="connsiteY0" fmla="*/ 27151 h 2915493"/>
                <a:gd name="connsiteX1" fmla="*/ 3425372 w 3550236"/>
                <a:gd name="connsiteY1" fmla="*/ 12636 h 2915493"/>
                <a:gd name="connsiteX2" fmla="*/ 2409372 w 3550236"/>
                <a:gd name="connsiteY2" fmla="*/ 186808 h 2915493"/>
                <a:gd name="connsiteX3" fmla="*/ 1901372 w 3550236"/>
                <a:gd name="connsiteY3" fmla="*/ 1115722 h 2915493"/>
                <a:gd name="connsiteX4" fmla="*/ 856343 w 3550236"/>
                <a:gd name="connsiteY4" fmla="*/ 1435036 h 2915493"/>
                <a:gd name="connsiteX5" fmla="*/ 130629 w 3550236"/>
                <a:gd name="connsiteY5" fmla="*/ 2189779 h 2915493"/>
                <a:gd name="connsiteX6" fmla="*/ 0 w 3550236"/>
                <a:gd name="connsiteY6" fmla="*/ 2915493 h 2915493"/>
                <a:gd name="connsiteX0" fmla="*/ 3497943 w 3497943"/>
                <a:gd name="connsiteY0" fmla="*/ 0 h 2888342"/>
                <a:gd name="connsiteX1" fmla="*/ 2409372 w 3497943"/>
                <a:gd name="connsiteY1" fmla="*/ 159657 h 2888342"/>
                <a:gd name="connsiteX2" fmla="*/ 1901372 w 3497943"/>
                <a:gd name="connsiteY2" fmla="*/ 1088571 h 2888342"/>
                <a:gd name="connsiteX3" fmla="*/ 856343 w 3497943"/>
                <a:gd name="connsiteY3" fmla="*/ 1407885 h 2888342"/>
                <a:gd name="connsiteX4" fmla="*/ 130629 w 3497943"/>
                <a:gd name="connsiteY4" fmla="*/ 2162628 h 2888342"/>
                <a:gd name="connsiteX5" fmla="*/ 0 w 3497943"/>
                <a:gd name="connsiteY5" fmla="*/ 2888342 h 2888342"/>
                <a:gd name="connsiteX0" fmla="*/ 3299823 w 3299823"/>
                <a:gd name="connsiteY0" fmla="*/ 0 h 2893422"/>
                <a:gd name="connsiteX1" fmla="*/ 2409372 w 3299823"/>
                <a:gd name="connsiteY1" fmla="*/ 164737 h 2893422"/>
                <a:gd name="connsiteX2" fmla="*/ 1901372 w 3299823"/>
                <a:gd name="connsiteY2" fmla="*/ 1093651 h 2893422"/>
                <a:gd name="connsiteX3" fmla="*/ 856343 w 3299823"/>
                <a:gd name="connsiteY3" fmla="*/ 1412965 h 2893422"/>
                <a:gd name="connsiteX4" fmla="*/ 130629 w 3299823"/>
                <a:gd name="connsiteY4" fmla="*/ 2167708 h 2893422"/>
                <a:gd name="connsiteX5" fmla="*/ 0 w 3299823"/>
                <a:gd name="connsiteY5" fmla="*/ 2893422 h 289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9823" h="2893422">
                  <a:moveTo>
                    <a:pt x="3299823" y="0"/>
                  </a:moveTo>
                  <a:cubicBezTo>
                    <a:pt x="3073038" y="33262"/>
                    <a:pt x="2642447" y="-17538"/>
                    <a:pt x="2409372" y="164737"/>
                  </a:cubicBezTo>
                  <a:cubicBezTo>
                    <a:pt x="2176297" y="347012"/>
                    <a:pt x="2160210" y="885613"/>
                    <a:pt x="1901372" y="1093651"/>
                  </a:cubicBezTo>
                  <a:cubicBezTo>
                    <a:pt x="1642534" y="1301689"/>
                    <a:pt x="1151467" y="1233956"/>
                    <a:pt x="856343" y="1412965"/>
                  </a:cubicBezTo>
                  <a:cubicBezTo>
                    <a:pt x="561219" y="1591974"/>
                    <a:pt x="273353" y="1920965"/>
                    <a:pt x="130629" y="2167708"/>
                  </a:cubicBezTo>
                  <a:cubicBezTo>
                    <a:pt x="-12095" y="2414451"/>
                    <a:pt x="133048" y="2617651"/>
                    <a:pt x="0" y="2893422"/>
                  </a:cubicBezTo>
                </a:path>
              </a:pathLst>
            </a:custGeom>
            <a:noFill/>
            <a:ln>
              <a:solidFill>
                <a:srgbClr val="DAE1EC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sp>
          <p:nvSpPr>
            <p:cNvPr id="23" name="任意多边形: 形状 22" descr="482e6921-5e4b-483b-a32f-93846a8a27c6"/>
            <p:cNvSpPr/>
            <p:nvPr/>
          </p:nvSpPr>
          <p:spPr>
            <a:xfrm rot="2512560">
              <a:off x="10089181" y="-461516"/>
              <a:ext cx="2430457" cy="1948587"/>
            </a:xfrm>
            <a:custGeom>
              <a:avLst/>
              <a:gdLst>
                <a:gd name="connsiteX0" fmla="*/ 0 w 2430457"/>
                <a:gd name="connsiteY0" fmla="*/ 1375069 h 1948587"/>
                <a:gd name="connsiteX1" fmla="*/ 1533831 w 2430457"/>
                <a:gd name="connsiteY1" fmla="*/ 0 h 1948587"/>
                <a:gd name="connsiteX2" fmla="*/ 2430457 w 2430457"/>
                <a:gd name="connsiteY2" fmla="*/ 1000148 h 1948587"/>
                <a:gd name="connsiteX3" fmla="*/ 2426945 w 2430457"/>
                <a:gd name="connsiteY3" fmla="*/ 1016395 h 1948587"/>
                <a:gd name="connsiteX4" fmla="*/ 2392433 w 2430457"/>
                <a:gd name="connsiteY4" fmla="*/ 1094534 h 1948587"/>
                <a:gd name="connsiteX5" fmla="*/ 2074656 w 2430457"/>
                <a:gd name="connsiteY5" fmla="*/ 1618539 h 1948587"/>
                <a:gd name="connsiteX6" fmla="*/ 1485870 w 2430457"/>
                <a:gd name="connsiteY6" fmla="*/ 1948584 h 1948587"/>
                <a:gd name="connsiteX7" fmla="*/ 1231342 w 2430457"/>
                <a:gd name="connsiteY7" fmla="*/ 1888402 h 1948587"/>
                <a:gd name="connsiteX8" fmla="*/ 821948 w 2430457"/>
                <a:gd name="connsiteY8" fmla="*/ 1887251 h 1948587"/>
                <a:gd name="connsiteX9" fmla="*/ 305226 w 2430457"/>
                <a:gd name="connsiteY9" fmla="*/ 1847386 h 1948587"/>
                <a:gd name="connsiteX10" fmla="*/ 12790 w 2430457"/>
                <a:gd name="connsiteY10" fmla="*/ 1435172 h 194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0457" h="1948587">
                  <a:moveTo>
                    <a:pt x="0" y="1375069"/>
                  </a:moveTo>
                  <a:lnTo>
                    <a:pt x="1533831" y="0"/>
                  </a:lnTo>
                  <a:lnTo>
                    <a:pt x="2430457" y="1000148"/>
                  </a:lnTo>
                  <a:lnTo>
                    <a:pt x="2426945" y="1016395"/>
                  </a:lnTo>
                  <a:cubicBezTo>
                    <a:pt x="2418332" y="1043048"/>
                    <a:pt x="2406904" y="1069139"/>
                    <a:pt x="2392433" y="1094534"/>
                  </a:cubicBezTo>
                  <a:cubicBezTo>
                    <a:pt x="2291236" y="1272014"/>
                    <a:pt x="2190805" y="1450644"/>
                    <a:pt x="2074656" y="1618539"/>
                  </a:cubicBezTo>
                  <a:cubicBezTo>
                    <a:pt x="1934742" y="1820554"/>
                    <a:pt x="1740396" y="1949349"/>
                    <a:pt x="1485870" y="1948584"/>
                  </a:cubicBezTo>
                  <a:cubicBezTo>
                    <a:pt x="1400388" y="1948584"/>
                    <a:pt x="1308007" y="1925967"/>
                    <a:pt x="1231342" y="1888402"/>
                  </a:cubicBezTo>
                  <a:cubicBezTo>
                    <a:pt x="1090660" y="1819403"/>
                    <a:pt x="961863" y="1820935"/>
                    <a:pt x="821948" y="1887251"/>
                  </a:cubicBezTo>
                  <a:cubicBezTo>
                    <a:pt x="644852" y="1970818"/>
                    <a:pt x="461239" y="1969666"/>
                    <a:pt x="305226" y="1847386"/>
                  </a:cubicBezTo>
                  <a:cubicBezTo>
                    <a:pt x="167803" y="1739575"/>
                    <a:pt x="61216" y="1608693"/>
                    <a:pt x="12790" y="1435172"/>
                  </a:cubicBezTo>
                  <a:close/>
                </a:path>
              </a:pathLst>
            </a:custGeom>
            <a:solidFill>
              <a:srgbClr val="EEEFEC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sp>
          <p:nvSpPr>
            <p:cNvPr id="24" name="任意多边形: 形状 23" descr="f70fc4b8-9f3a-481a-a4ca-93b691c759d8"/>
            <p:cNvSpPr/>
            <p:nvPr/>
          </p:nvSpPr>
          <p:spPr>
            <a:xfrm rot="6876868">
              <a:off x="10998196" y="-360339"/>
              <a:ext cx="613555" cy="2113442"/>
            </a:xfrm>
            <a:custGeom>
              <a:avLst/>
              <a:gdLst>
                <a:gd name="connsiteX0" fmla="*/ 24919 w 613555"/>
                <a:gd name="connsiteY0" fmla="*/ 2113442 h 2113442"/>
                <a:gd name="connsiteX1" fmla="*/ 0 w 613555"/>
                <a:gd name="connsiteY1" fmla="*/ 2059050 h 2113442"/>
                <a:gd name="connsiteX2" fmla="*/ 4914 w 613555"/>
                <a:gd name="connsiteY2" fmla="*/ 2053980 h 2113442"/>
                <a:gd name="connsiteX3" fmla="*/ 276362 w 613555"/>
                <a:gd name="connsiteY3" fmla="*/ 1954582 h 2113442"/>
                <a:gd name="connsiteX4" fmla="*/ 474074 w 613555"/>
                <a:gd name="connsiteY4" fmla="*/ 1528796 h 2113442"/>
                <a:gd name="connsiteX5" fmla="*/ 502267 w 613555"/>
                <a:gd name="connsiteY5" fmla="*/ 1295300 h 2113442"/>
                <a:gd name="connsiteX6" fmla="*/ 565159 w 613555"/>
                <a:gd name="connsiteY6" fmla="*/ 1164456 h 2113442"/>
                <a:gd name="connsiteX7" fmla="*/ 527207 w 613555"/>
                <a:gd name="connsiteY7" fmla="*/ 1070479 h 2113442"/>
                <a:gd name="connsiteX8" fmla="*/ 380098 w 613555"/>
                <a:gd name="connsiteY8" fmla="*/ 914695 h 2113442"/>
                <a:gd name="connsiteX9" fmla="*/ 360218 w 613555"/>
                <a:gd name="connsiteY9" fmla="*/ 654090 h 2113442"/>
                <a:gd name="connsiteX10" fmla="*/ 397476 w 613555"/>
                <a:gd name="connsiteY10" fmla="*/ 133910 h 2113442"/>
                <a:gd name="connsiteX11" fmla="*/ 394359 w 613555"/>
                <a:gd name="connsiteY11" fmla="*/ 40911 h 2113442"/>
                <a:gd name="connsiteX12" fmla="*/ 483657 w 613555"/>
                <a:gd name="connsiteY12" fmla="*/ 0 h 2113442"/>
                <a:gd name="connsiteX13" fmla="*/ 492695 w 613555"/>
                <a:gd name="connsiteY13" fmla="*/ 151796 h 2113442"/>
                <a:gd name="connsiteX14" fmla="*/ 432869 w 613555"/>
                <a:gd name="connsiteY14" fmla="*/ 718790 h 2113442"/>
                <a:gd name="connsiteX15" fmla="*/ 447689 w 613555"/>
                <a:gd name="connsiteY15" fmla="*/ 863369 h 2113442"/>
                <a:gd name="connsiteX16" fmla="*/ 504797 w 613555"/>
                <a:gd name="connsiteY16" fmla="*/ 942526 h 2113442"/>
                <a:gd name="connsiteX17" fmla="*/ 610340 w 613555"/>
                <a:gd name="connsiteY17" fmla="*/ 1110239 h 2113442"/>
                <a:gd name="connsiteX18" fmla="*/ 552870 w 613555"/>
                <a:gd name="connsiteY18" fmla="*/ 1327469 h 2113442"/>
                <a:gd name="connsiteX19" fmla="*/ 511665 w 613555"/>
                <a:gd name="connsiteY19" fmla="*/ 1566025 h 2113442"/>
                <a:gd name="connsiteX20" fmla="*/ 374314 w 613555"/>
                <a:gd name="connsiteY20" fmla="*/ 1957474 h 2113442"/>
                <a:gd name="connsiteX21" fmla="*/ 128168 w 613555"/>
                <a:gd name="connsiteY21" fmla="*/ 2053258 h 2113442"/>
                <a:gd name="connsiteX22" fmla="*/ 62119 w 613555"/>
                <a:gd name="connsiteY22" fmla="*/ 2083625 h 211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555" h="2113442">
                  <a:moveTo>
                    <a:pt x="24919" y="2113442"/>
                  </a:moveTo>
                  <a:lnTo>
                    <a:pt x="0" y="2059050"/>
                  </a:lnTo>
                  <a:lnTo>
                    <a:pt x="4914" y="2053980"/>
                  </a:lnTo>
                  <a:cubicBezTo>
                    <a:pt x="81903" y="1990366"/>
                    <a:pt x="184554" y="1983859"/>
                    <a:pt x="276362" y="1954582"/>
                  </a:cubicBezTo>
                  <a:cubicBezTo>
                    <a:pt x="467207" y="1893859"/>
                    <a:pt x="474797" y="1697954"/>
                    <a:pt x="474074" y="1528796"/>
                  </a:cubicBezTo>
                  <a:cubicBezTo>
                    <a:pt x="473713" y="1450723"/>
                    <a:pt x="475520" y="1369397"/>
                    <a:pt x="502267" y="1295300"/>
                  </a:cubicBezTo>
                  <a:cubicBezTo>
                    <a:pt x="518171" y="1251203"/>
                    <a:pt x="561906" y="1211444"/>
                    <a:pt x="565159" y="1164456"/>
                  </a:cubicBezTo>
                  <a:cubicBezTo>
                    <a:pt x="567689" y="1128672"/>
                    <a:pt x="548894" y="1096865"/>
                    <a:pt x="527207" y="1070479"/>
                  </a:cubicBezTo>
                  <a:cubicBezTo>
                    <a:pt x="482026" y="1015178"/>
                    <a:pt x="420218" y="974334"/>
                    <a:pt x="380098" y="914695"/>
                  </a:cubicBezTo>
                  <a:cubicBezTo>
                    <a:pt x="325158" y="833369"/>
                    <a:pt x="346483" y="744453"/>
                    <a:pt x="360218" y="654090"/>
                  </a:cubicBezTo>
                  <a:cubicBezTo>
                    <a:pt x="386513" y="483035"/>
                    <a:pt x="398780" y="307913"/>
                    <a:pt x="397476" y="133910"/>
                  </a:cubicBezTo>
                  <a:lnTo>
                    <a:pt x="394359" y="40911"/>
                  </a:lnTo>
                  <a:lnTo>
                    <a:pt x="483657" y="0"/>
                  </a:lnTo>
                  <a:lnTo>
                    <a:pt x="492695" y="151796"/>
                  </a:lnTo>
                  <a:cubicBezTo>
                    <a:pt x="496033" y="342319"/>
                    <a:pt x="475430" y="530657"/>
                    <a:pt x="432869" y="718790"/>
                  </a:cubicBezTo>
                  <a:cubicBezTo>
                    <a:pt x="420580" y="771923"/>
                    <a:pt x="419857" y="816381"/>
                    <a:pt x="447689" y="863369"/>
                  </a:cubicBezTo>
                  <a:cubicBezTo>
                    <a:pt x="464315" y="891562"/>
                    <a:pt x="483833" y="917586"/>
                    <a:pt x="504797" y="942526"/>
                  </a:cubicBezTo>
                  <a:cubicBezTo>
                    <a:pt x="546364" y="992406"/>
                    <a:pt x="596605" y="1044455"/>
                    <a:pt x="610340" y="1110239"/>
                  </a:cubicBezTo>
                  <a:cubicBezTo>
                    <a:pt x="626605" y="1187950"/>
                    <a:pt x="577087" y="1257348"/>
                    <a:pt x="552870" y="1327469"/>
                  </a:cubicBezTo>
                  <a:cubicBezTo>
                    <a:pt x="526123" y="1404819"/>
                    <a:pt x="520701" y="1485422"/>
                    <a:pt x="511665" y="1566025"/>
                  </a:cubicBezTo>
                  <a:cubicBezTo>
                    <a:pt x="495761" y="1708436"/>
                    <a:pt x="504074" y="1863497"/>
                    <a:pt x="374314" y="1957474"/>
                  </a:cubicBezTo>
                  <a:cubicBezTo>
                    <a:pt x="301663" y="2010245"/>
                    <a:pt x="211301" y="2025426"/>
                    <a:pt x="128168" y="2053258"/>
                  </a:cubicBezTo>
                  <a:cubicBezTo>
                    <a:pt x="106391" y="2060488"/>
                    <a:pt x="83575" y="2070721"/>
                    <a:pt x="62119" y="2083625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 w="3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 descr="9bd4cda0-eb62-4206-ab16-6e664c53c9e4"/>
            <p:cNvSpPr/>
            <p:nvPr/>
          </p:nvSpPr>
          <p:spPr>
            <a:xfrm rot="7053761">
              <a:off x="156902" y="6507743"/>
              <a:ext cx="288565" cy="645860"/>
            </a:xfrm>
            <a:custGeom>
              <a:avLst/>
              <a:gdLst>
                <a:gd name="connsiteX0" fmla="*/ 176493 w 288565"/>
                <a:gd name="connsiteY0" fmla="*/ 645860 h 645860"/>
                <a:gd name="connsiteX1" fmla="*/ 176641 w 288565"/>
                <a:gd name="connsiteY1" fmla="*/ 645327 h 645860"/>
                <a:gd name="connsiteX2" fmla="*/ 247012 w 288565"/>
                <a:gd name="connsiteY2" fmla="*/ 498921 h 645860"/>
                <a:gd name="connsiteX3" fmla="*/ 204547 w 288565"/>
                <a:gd name="connsiteY3" fmla="*/ 393768 h 645860"/>
                <a:gd name="connsiteX4" fmla="*/ 39942 w 288565"/>
                <a:gd name="connsiteY4" fmla="*/ 219457 h 645860"/>
                <a:gd name="connsiteX5" fmla="*/ 6045 w 288565"/>
                <a:gd name="connsiteY5" fmla="*/ 3280 h 645860"/>
                <a:gd name="connsiteX6" fmla="*/ 6552 w 288565"/>
                <a:gd name="connsiteY6" fmla="*/ 0 h 645860"/>
                <a:gd name="connsiteX7" fmla="*/ 288565 w 288565"/>
                <a:gd name="connsiteY7" fmla="*/ 540298 h 645860"/>
                <a:gd name="connsiteX8" fmla="*/ 282400 w 288565"/>
                <a:gd name="connsiteY8" fmla="*/ 562974 h 645860"/>
                <a:gd name="connsiteX9" fmla="*/ 267464 w 288565"/>
                <a:gd name="connsiteY9" fmla="*/ 598377 h 64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565" h="645860">
                  <a:moveTo>
                    <a:pt x="176493" y="645860"/>
                  </a:moveTo>
                  <a:lnTo>
                    <a:pt x="176641" y="645327"/>
                  </a:lnTo>
                  <a:cubicBezTo>
                    <a:pt x="194436" y="595986"/>
                    <a:pt x="243372" y="551498"/>
                    <a:pt x="247012" y="498921"/>
                  </a:cubicBezTo>
                  <a:cubicBezTo>
                    <a:pt x="249843" y="458882"/>
                    <a:pt x="228813" y="423292"/>
                    <a:pt x="204547" y="393768"/>
                  </a:cubicBezTo>
                  <a:cubicBezTo>
                    <a:pt x="153992" y="331890"/>
                    <a:pt x="84834" y="286189"/>
                    <a:pt x="39942" y="219457"/>
                  </a:cubicBezTo>
                  <a:cubicBezTo>
                    <a:pt x="-6164" y="151208"/>
                    <a:pt x="-4268" y="78183"/>
                    <a:pt x="6045" y="3280"/>
                  </a:cubicBezTo>
                  <a:lnTo>
                    <a:pt x="6552" y="0"/>
                  </a:lnTo>
                  <a:lnTo>
                    <a:pt x="288565" y="540298"/>
                  </a:lnTo>
                  <a:lnTo>
                    <a:pt x="282400" y="562974"/>
                  </a:lnTo>
                  <a:lnTo>
                    <a:pt x="267464" y="598377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 w="40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 descr="da498c85-e9da-44ba-95b7-7a86b16bb6f8"/>
            <p:cNvSpPr/>
            <p:nvPr/>
          </p:nvSpPr>
          <p:spPr>
            <a:xfrm rot="6876868">
              <a:off x="570658" y="5050448"/>
              <a:ext cx="696300" cy="2334651"/>
            </a:xfrm>
            <a:custGeom>
              <a:avLst/>
              <a:gdLst>
                <a:gd name="connsiteX0" fmla="*/ 6158 w 696300"/>
                <a:gd name="connsiteY0" fmla="*/ 2334651 h 2334651"/>
                <a:gd name="connsiteX1" fmla="*/ 4223 w 696300"/>
                <a:gd name="connsiteY1" fmla="*/ 2329586 h 2334651"/>
                <a:gd name="connsiteX2" fmla="*/ 87659 w 696300"/>
                <a:gd name="connsiteY2" fmla="*/ 2136208 h 2334651"/>
                <a:gd name="connsiteX3" fmla="*/ 359107 w 696300"/>
                <a:gd name="connsiteY3" fmla="*/ 2036810 h 2334651"/>
                <a:gd name="connsiteX4" fmla="*/ 556819 w 696300"/>
                <a:gd name="connsiteY4" fmla="*/ 1611024 h 2334651"/>
                <a:gd name="connsiteX5" fmla="*/ 585012 w 696300"/>
                <a:gd name="connsiteY5" fmla="*/ 1377528 h 2334651"/>
                <a:gd name="connsiteX6" fmla="*/ 647904 w 696300"/>
                <a:gd name="connsiteY6" fmla="*/ 1246684 h 2334651"/>
                <a:gd name="connsiteX7" fmla="*/ 609952 w 696300"/>
                <a:gd name="connsiteY7" fmla="*/ 1152707 h 2334651"/>
                <a:gd name="connsiteX8" fmla="*/ 462843 w 696300"/>
                <a:gd name="connsiteY8" fmla="*/ 996923 h 2334651"/>
                <a:gd name="connsiteX9" fmla="*/ 442963 w 696300"/>
                <a:gd name="connsiteY9" fmla="*/ 736318 h 2334651"/>
                <a:gd name="connsiteX10" fmla="*/ 474409 w 696300"/>
                <a:gd name="connsiteY10" fmla="*/ 42699 h 2334651"/>
                <a:gd name="connsiteX11" fmla="*/ 515569 w 696300"/>
                <a:gd name="connsiteY11" fmla="*/ 2 h 2334651"/>
                <a:gd name="connsiteX12" fmla="*/ 517949 w 696300"/>
                <a:gd name="connsiteY12" fmla="*/ 831 h 2334651"/>
                <a:gd name="connsiteX13" fmla="*/ 568069 w 696300"/>
                <a:gd name="connsiteY13" fmla="*/ 110229 h 2334651"/>
                <a:gd name="connsiteX14" fmla="*/ 575440 w 696300"/>
                <a:gd name="connsiteY14" fmla="*/ 234024 h 2334651"/>
                <a:gd name="connsiteX15" fmla="*/ 515614 w 696300"/>
                <a:gd name="connsiteY15" fmla="*/ 801018 h 2334651"/>
                <a:gd name="connsiteX16" fmla="*/ 530434 w 696300"/>
                <a:gd name="connsiteY16" fmla="*/ 945597 h 2334651"/>
                <a:gd name="connsiteX17" fmla="*/ 587542 w 696300"/>
                <a:gd name="connsiteY17" fmla="*/ 1024754 h 2334651"/>
                <a:gd name="connsiteX18" fmla="*/ 693085 w 696300"/>
                <a:gd name="connsiteY18" fmla="*/ 1192467 h 2334651"/>
                <a:gd name="connsiteX19" fmla="*/ 635615 w 696300"/>
                <a:gd name="connsiteY19" fmla="*/ 1409697 h 2334651"/>
                <a:gd name="connsiteX20" fmla="*/ 594410 w 696300"/>
                <a:gd name="connsiteY20" fmla="*/ 1648253 h 2334651"/>
                <a:gd name="connsiteX21" fmla="*/ 457059 w 696300"/>
                <a:gd name="connsiteY21" fmla="*/ 2039702 h 2334651"/>
                <a:gd name="connsiteX22" fmla="*/ 210913 w 696300"/>
                <a:gd name="connsiteY22" fmla="*/ 2135486 h 2334651"/>
                <a:gd name="connsiteX23" fmla="*/ 46973 w 696300"/>
                <a:gd name="connsiteY23" fmla="*/ 2307520 h 2334651"/>
                <a:gd name="connsiteX24" fmla="*/ 48294 w 696300"/>
                <a:gd name="connsiteY24" fmla="*/ 2315346 h 233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6300" h="2334651">
                  <a:moveTo>
                    <a:pt x="6158" y="2334651"/>
                  </a:moveTo>
                  <a:lnTo>
                    <a:pt x="4223" y="2329586"/>
                  </a:lnTo>
                  <a:cubicBezTo>
                    <a:pt x="-14178" y="2256825"/>
                    <a:pt x="30099" y="2183649"/>
                    <a:pt x="87659" y="2136208"/>
                  </a:cubicBezTo>
                  <a:cubicBezTo>
                    <a:pt x="164648" y="2072594"/>
                    <a:pt x="267299" y="2066087"/>
                    <a:pt x="359107" y="2036810"/>
                  </a:cubicBezTo>
                  <a:cubicBezTo>
                    <a:pt x="549952" y="1976087"/>
                    <a:pt x="557542" y="1780182"/>
                    <a:pt x="556819" y="1611024"/>
                  </a:cubicBezTo>
                  <a:cubicBezTo>
                    <a:pt x="556458" y="1532951"/>
                    <a:pt x="558265" y="1451625"/>
                    <a:pt x="585012" y="1377528"/>
                  </a:cubicBezTo>
                  <a:cubicBezTo>
                    <a:pt x="600916" y="1333431"/>
                    <a:pt x="644651" y="1293672"/>
                    <a:pt x="647904" y="1246684"/>
                  </a:cubicBezTo>
                  <a:cubicBezTo>
                    <a:pt x="650434" y="1210900"/>
                    <a:pt x="631639" y="1179093"/>
                    <a:pt x="609952" y="1152707"/>
                  </a:cubicBezTo>
                  <a:cubicBezTo>
                    <a:pt x="564771" y="1097406"/>
                    <a:pt x="502963" y="1056562"/>
                    <a:pt x="462843" y="996923"/>
                  </a:cubicBezTo>
                  <a:cubicBezTo>
                    <a:pt x="407903" y="915597"/>
                    <a:pt x="429228" y="826681"/>
                    <a:pt x="442963" y="736318"/>
                  </a:cubicBezTo>
                  <a:cubicBezTo>
                    <a:pt x="478023" y="508244"/>
                    <a:pt x="488144" y="272941"/>
                    <a:pt x="474409" y="42699"/>
                  </a:cubicBezTo>
                  <a:cubicBezTo>
                    <a:pt x="472602" y="13783"/>
                    <a:pt x="493476" y="-224"/>
                    <a:pt x="515569" y="2"/>
                  </a:cubicBezTo>
                  <a:lnTo>
                    <a:pt x="517949" y="831"/>
                  </a:lnTo>
                  <a:lnTo>
                    <a:pt x="568069" y="110229"/>
                  </a:lnTo>
                  <a:lnTo>
                    <a:pt x="575440" y="234024"/>
                  </a:lnTo>
                  <a:cubicBezTo>
                    <a:pt x="578778" y="424547"/>
                    <a:pt x="558175" y="612884"/>
                    <a:pt x="515614" y="801018"/>
                  </a:cubicBezTo>
                  <a:cubicBezTo>
                    <a:pt x="503325" y="854151"/>
                    <a:pt x="502602" y="898609"/>
                    <a:pt x="530434" y="945597"/>
                  </a:cubicBezTo>
                  <a:cubicBezTo>
                    <a:pt x="547060" y="973790"/>
                    <a:pt x="566578" y="999814"/>
                    <a:pt x="587542" y="1024754"/>
                  </a:cubicBezTo>
                  <a:cubicBezTo>
                    <a:pt x="629109" y="1074634"/>
                    <a:pt x="679350" y="1126683"/>
                    <a:pt x="693085" y="1192467"/>
                  </a:cubicBezTo>
                  <a:cubicBezTo>
                    <a:pt x="709350" y="1270178"/>
                    <a:pt x="659832" y="1339576"/>
                    <a:pt x="635615" y="1409697"/>
                  </a:cubicBezTo>
                  <a:cubicBezTo>
                    <a:pt x="608868" y="1487047"/>
                    <a:pt x="603446" y="1567650"/>
                    <a:pt x="594410" y="1648253"/>
                  </a:cubicBezTo>
                  <a:cubicBezTo>
                    <a:pt x="578506" y="1790664"/>
                    <a:pt x="586819" y="1945725"/>
                    <a:pt x="457059" y="2039702"/>
                  </a:cubicBezTo>
                  <a:cubicBezTo>
                    <a:pt x="384408" y="2092473"/>
                    <a:pt x="294046" y="2107654"/>
                    <a:pt x="210913" y="2135486"/>
                  </a:cubicBezTo>
                  <a:cubicBezTo>
                    <a:pt x="134693" y="2160787"/>
                    <a:pt x="45742" y="2222894"/>
                    <a:pt x="46973" y="2307520"/>
                  </a:cubicBezTo>
                  <a:lnTo>
                    <a:pt x="48294" y="2315346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 w="3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 1" descr="382728ec-96da-4605-872e-806571382f3f"/>
          <p:cNvSpPr>
            <a:spLocks noGrp="1"/>
          </p:cNvSpPr>
          <p:nvPr>
            <p:ph type="title" hasCustomPrompt="1"/>
          </p:nvPr>
        </p:nvSpPr>
        <p:spPr>
          <a:xfrm>
            <a:off x="2442801" y="1612079"/>
            <a:ext cx="7306398" cy="1861401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 descr="d094acc9-801e-4f50-af51-bb665e9b3d84"/>
          <p:cNvSpPr>
            <a:spLocks noGrp="1"/>
          </p:cNvSpPr>
          <p:nvPr>
            <p:ph type="body" idx="1" hasCustomPrompt="1"/>
          </p:nvPr>
        </p:nvSpPr>
        <p:spPr>
          <a:xfrm>
            <a:off x="2442801" y="3706797"/>
            <a:ext cx="7306398" cy="131300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日期占位符 3" descr="46b131c1-1d55-41eb-a7a3-b470edfe03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7d4230de-bd11-432a-872d-67fe49ebfeff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55672893-9b89-4620-b998-4472e7515d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 descr="e9f817fa-2cc3-49bd-8a10-0bebf593880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9323fcd6-0ea2-4e88-8f0d-6b3f640b011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79720b67-62e2-4bc2-9d24-fdd37af8dd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 descr="2ca4e26b-ac8a-4e52-bc28-0e0bd781ff3c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e1c8fad1-31ab-4211-9b7e-8b2e9222d9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289cf8ba-424d-4636-9011-325ae18939ed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d3eb523-42c5-48df-a3c2-82e71fe569f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734" cy="6858000"/>
          </a:xfrm>
          <a:prstGeom prst="rect">
            <a:avLst/>
          </a:prstGeom>
        </p:spPr>
      </p:pic>
      <p:sp>
        <p:nvSpPr>
          <p:cNvPr id="2" name="标题 1" descr="9290aeac-931e-4994-953b-a6fcbdd7fb90"/>
          <p:cNvSpPr>
            <a:spLocks noGrp="1"/>
          </p:cNvSpPr>
          <p:nvPr>
            <p:ph type="title" hasCustomPrompt="1"/>
          </p:nvPr>
        </p:nvSpPr>
        <p:spPr>
          <a:xfrm>
            <a:off x="2333595" y="1583267"/>
            <a:ext cx="7524810" cy="2734733"/>
          </a:xfrm>
        </p:spPr>
        <p:txBody>
          <a:bodyPr anchor="ctr">
            <a:noAutofit/>
          </a:bodyPr>
          <a:lstStyle>
            <a:lvl1pPr algn="ctr"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文本占位符 5" descr="2a845335-42b5-4258-b248-d8a02c30b0a5"/>
          <p:cNvSpPr>
            <a:spLocks noGrp="1"/>
          </p:cNvSpPr>
          <p:nvPr>
            <p:ph type="body" sz="quarter" idx="13" hasCustomPrompt="1"/>
          </p:nvPr>
        </p:nvSpPr>
        <p:spPr>
          <a:xfrm>
            <a:off x="4476418" y="4613188"/>
            <a:ext cx="1440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文本占位符 6" descr="40f8deb0-ad8a-4fde-8490-d8bd49563358"/>
          <p:cNvSpPr>
            <a:spLocks noGrp="1"/>
          </p:cNvSpPr>
          <p:nvPr>
            <p:ph type="body" sz="quarter" idx="14" hasCustomPrompt="1"/>
          </p:nvPr>
        </p:nvSpPr>
        <p:spPr>
          <a:xfrm>
            <a:off x="6240063" y="4613188"/>
            <a:ext cx="1440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  <p:pic>
        <p:nvPicPr>
          <p:cNvPr id="4" name="图片 3" descr="f093fb81-985a-441d-83ec-f35459e502ea"/>
          <p:cNvPicPr>
            <a:picLocks noChangeAspect="1"/>
          </p:cNvPicPr>
          <p:nvPr/>
        </p:nvPicPr>
        <p:blipFill>
          <a:blip r:embed="rId3"/>
          <a:srcRect l="2873" b="738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71734" cy="68580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0"/>
          <a:srcRect l="2873" b="7383"/>
          <a:stretch/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99874"/>
            <a:ext cx="10858500" cy="92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c1c82f8-00f3-428e-92b1-793963c4ce20"/>
          <p:cNvSpPr>
            <a:spLocks noGrp="1"/>
          </p:cNvSpPr>
          <p:nvPr>
            <p:ph type="ctr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5940" dirty="0">
                <a:solidFill>
                  <a:srgbClr val="97ABC5"/>
                </a:solidFill>
                <a:ea typeface="微软雅黑"/>
              </a:rPr>
              <a:t>实现注意力机制</a:t>
            </a:r>
            <a:endParaRPr lang="en-US" sz="5940" b="1" i="0" u="none" dirty="0">
              <a:solidFill>
                <a:srgbClr val="97ABC5"/>
              </a:solidFill>
              <a:ea typeface="微软雅黑"/>
            </a:endParaRPr>
          </a:p>
        </p:txBody>
      </p:sp>
      <p:sp>
        <p:nvSpPr>
          <p:cNvPr id="4" name="文本占位符 3" descr="55fb0e43-1eae-4e8f-88c6-e5ab66780238"/>
          <p:cNvSpPr>
            <a:spLocks noGrp="1"/>
          </p:cNvSpPr>
          <p:nvPr>
            <p:ph type="body" sz="quarter" idx="13" hasCustomPrompt="1"/>
          </p:nvPr>
        </p:nvSpPr>
        <p:spPr>
          <a:xfrm>
            <a:off x="4476418" y="3814537"/>
            <a:ext cx="1440000" cy="360000"/>
          </a:xfrm>
        </p:spPr>
        <p:txBody>
          <a:bodyPr anchorCtr="0">
            <a:normAutofit fontScale="85000" lnSpcReduction="10000"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zh-CN" altLang="en-US" dirty="0">
                <a:ea typeface="微软雅黑"/>
              </a:rPr>
              <a:t>陈镜文</a:t>
            </a:r>
            <a:endParaRPr lang="en-US" sz="1200" b="0" i="0" u="none" dirty="0">
              <a:solidFill>
                <a:srgbClr val="000000"/>
              </a:solidFill>
              <a:ea typeface="微软雅黑"/>
            </a:endParaRPr>
          </a:p>
        </p:txBody>
      </p:sp>
      <p:sp>
        <p:nvSpPr>
          <p:cNvPr id="5" name="文本占位符 4" descr="dcbde219-f27f-4d89-972b-154a619edad7"/>
          <p:cNvSpPr>
            <a:spLocks noGrp="1"/>
          </p:cNvSpPr>
          <p:nvPr>
            <p:ph type="body" sz="quarter" idx="14" hasCustomPrompt="1"/>
          </p:nvPr>
        </p:nvSpPr>
        <p:spPr>
          <a:xfrm>
            <a:off x="6240063" y="3814537"/>
            <a:ext cx="1440000" cy="360000"/>
          </a:xfrm>
        </p:spPr>
        <p:txBody>
          <a:bodyPr anchorCtr="0">
            <a:normAutofit fontScale="85000" lnSpcReduction="10000"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b="0" i="0" u="none" dirty="0">
                <a:solidFill>
                  <a:srgbClr val="000000"/>
                </a:solidFill>
                <a:latin typeface="微软雅黑"/>
              </a:rPr>
              <a:t>2025.8.13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90F7E-98F8-718B-1C03-86FDAAE36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>
            <a:extLst>
              <a:ext uri="{FF2B5EF4-FFF2-40B4-BE49-F238E27FC236}">
                <a16:creationId xmlns:a16="http://schemas.microsoft.com/office/drawing/2014/main" id="{2B630D6C-5892-760D-BE52-1E28F7505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 dirty="0">
                <a:solidFill>
                  <a:srgbClr val="97ABC5"/>
                </a:solidFill>
                <a:ea typeface="微软雅黑"/>
              </a:rPr>
              <a:t>可训练权重的自注意力机制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3AD21-0791-7CB9-F998-82D35BFE9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550" y="2838735"/>
            <a:ext cx="8027043" cy="3785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781D53-663D-8617-6E0B-C461560E83E3}"/>
              </a:ext>
            </a:extLst>
          </p:cNvPr>
          <p:cNvSpPr txBox="1"/>
          <p:nvPr/>
        </p:nvSpPr>
        <p:spPr>
          <a:xfrm>
            <a:off x="2604304" y="1574157"/>
            <a:ext cx="73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可以看到过程与前面相同，唯一的区别在于</a:t>
            </a:r>
            <a:r>
              <a:rPr lang="en-US" altLang="zh-CN" dirty="0"/>
              <a:t>QKV</a:t>
            </a:r>
            <a:r>
              <a:rPr lang="zh-CN" altLang="en-US" dirty="0"/>
              <a:t>向量不再是固定的，它们是由输入的词向量矩阵与可训练权重矩阵</a:t>
            </a:r>
            <a:r>
              <a:rPr lang="en-US" altLang="zh-CN" dirty="0" err="1"/>
              <a:t>W</a:t>
            </a:r>
            <a:r>
              <a:rPr lang="en-US" altLang="zh-CN" sz="1000" dirty="0" err="1"/>
              <a:t>qkv</a:t>
            </a:r>
            <a:r>
              <a:rPr lang="zh-CN" altLang="en-US" dirty="0"/>
              <a:t>相乘得到</a:t>
            </a:r>
            <a:r>
              <a:rPr lang="en-US" altLang="zh-CN" dirty="0"/>
              <a:t>QKV</a:t>
            </a:r>
            <a:r>
              <a:rPr lang="zh-CN" altLang="en-US" dirty="0"/>
              <a:t>向量矩阵。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EBB49E8-E949-E7A3-D528-8DCF749B6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243" y="2281221"/>
            <a:ext cx="2436471" cy="4026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07162D-36EB-2B2F-1545-E0E7616B125F}"/>
              </a:ext>
            </a:extLst>
          </p:cNvPr>
          <p:cNvSpPr txBox="1"/>
          <p:nvPr/>
        </p:nvSpPr>
        <p:spPr>
          <a:xfrm>
            <a:off x="8547100" y="26155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journey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96CDBB-1BEF-F762-D7FB-4127CDD1A03E}"/>
              </a:ext>
            </a:extLst>
          </p:cNvPr>
          <p:cNvSpPr txBox="1"/>
          <p:nvPr/>
        </p:nvSpPr>
        <p:spPr>
          <a:xfrm>
            <a:off x="9867257" y="2831032"/>
            <a:ext cx="41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040609-BFEF-E115-F35D-85E3BEF01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25" y="5683597"/>
            <a:ext cx="5010150" cy="9957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E3813B-AE71-C4F9-ED32-D9F8C93F1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888" y="3015698"/>
            <a:ext cx="1473818" cy="176740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99A45B-FC4C-0441-260C-540456FB5F53}"/>
              </a:ext>
            </a:extLst>
          </p:cNvPr>
          <p:cNvSpPr txBox="1"/>
          <p:nvPr/>
        </p:nvSpPr>
        <p:spPr>
          <a:xfrm>
            <a:off x="6595801" y="4822178"/>
            <a:ext cx="5596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</a:t>
            </a:r>
            <a:r>
              <a:rPr lang="zh-CN" altLang="en-US" dirty="0"/>
              <a:t>权重矩阵初始化是一个随机矩阵，可以选择符合均匀分布或者正态分布等，本质就是让词嵌入矩阵经过一个全连接层</a:t>
            </a:r>
          </a:p>
        </p:txBody>
      </p:sp>
    </p:spTree>
    <p:extLst>
      <p:ext uri="{BB962C8B-B14F-4D97-AF65-F5344CB8AC3E}">
        <p14:creationId xmlns:p14="http://schemas.microsoft.com/office/powerpoint/2010/main" val="378871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 dirty="0">
                <a:solidFill>
                  <a:srgbClr val="97ABC5"/>
                </a:solidFill>
                <a:ea typeface="微软雅黑"/>
              </a:rPr>
              <a:t>思考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606BDE-4830-38E2-F6FB-490655B1FA9B}"/>
              </a:ext>
            </a:extLst>
          </p:cNvPr>
          <p:cNvSpPr txBox="1"/>
          <p:nvPr/>
        </p:nvSpPr>
        <p:spPr>
          <a:xfrm>
            <a:off x="1556795" y="1342663"/>
            <a:ext cx="907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C0C0C0"/>
                </a:highlight>
              </a:rPr>
              <a:t>1.QK</a:t>
            </a:r>
            <a:r>
              <a:rPr lang="en-US" altLang="zh-CN" baseline="30000" dirty="0">
                <a:highlight>
                  <a:srgbClr val="C0C0C0"/>
                </a:highlight>
              </a:rPr>
              <a:t>T</a:t>
            </a:r>
            <a:r>
              <a:rPr lang="zh-CN" altLang="en-US" dirty="0">
                <a:highlight>
                  <a:srgbClr val="C0C0C0"/>
                </a:highlight>
              </a:rPr>
              <a:t>得到注意力权重，为什么还要和</a:t>
            </a:r>
            <a:r>
              <a:rPr lang="en-US" altLang="zh-CN" dirty="0">
                <a:highlight>
                  <a:srgbClr val="C0C0C0"/>
                </a:highlight>
              </a:rPr>
              <a:t>V</a:t>
            </a:r>
            <a:r>
              <a:rPr lang="zh-CN" altLang="en-US" dirty="0">
                <a:highlight>
                  <a:srgbClr val="C0C0C0"/>
                </a:highlight>
              </a:rPr>
              <a:t>加权？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79718EE-C04D-557D-4A9D-A1CCD02B86AD}"/>
              </a:ext>
            </a:extLst>
          </p:cNvPr>
          <p:cNvSpPr txBox="1"/>
          <p:nvPr/>
        </p:nvSpPr>
        <p:spPr>
          <a:xfrm>
            <a:off x="1083198" y="4224759"/>
            <a:ext cx="10025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通过①我们知道</a:t>
            </a:r>
            <a:r>
              <a:rPr lang="en-US" altLang="zh-CN" dirty="0"/>
              <a:t>K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的点乘是为了得到一个注意力权重矩阵，用来对</a:t>
            </a:r>
            <a:r>
              <a:rPr lang="en-US" altLang="zh-CN" dirty="0"/>
              <a:t>V</a:t>
            </a:r>
            <a:r>
              <a:rPr lang="zh-CN" altLang="en-US" dirty="0"/>
              <a:t>进行提纯。</a:t>
            </a:r>
            <a:r>
              <a:rPr lang="en-US" altLang="zh-CN" dirty="0"/>
              <a:t>K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使用了不同的</a:t>
            </a:r>
            <a:r>
              <a:rPr lang="en-US" altLang="zh-CN" dirty="0" err="1"/>
              <a:t>W</a:t>
            </a:r>
            <a:r>
              <a:rPr lang="en-US" altLang="zh-CN" baseline="-25000" dirty="0" err="1"/>
              <a:t>k</a:t>
            </a:r>
            <a:r>
              <a:rPr lang="en-US" altLang="zh-CN" dirty="0"/>
              <a:t>, </a:t>
            </a:r>
            <a:r>
              <a:rPr lang="en-US" altLang="zh-CN" dirty="0" err="1"/>
              <a:t>W</a:t>
            </a:r>
            <a:r>
              <a:rPr lang="en-US" altLang="zh-CN" baseline="-25000" dirty="0" err="1"/>
              <a:t>q</a:t>
            </a:r>
            <a:r>
              <a:rPr lang="zh-CN" altLang="en-US" dirty="0"/>
              <a:t>来计算，可以理解为是在不同空间上的投影。正因为有了这种不同空间的投影，增加了表达能力，这样计算得到的注意力权重矩阵的泛化能力更高。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68F032B-E5FE-8AD1-EBBE-67B64FD56538}"/>
              </a:ext>
            </a:extLst>
          </p:cNvPr>
          <p:cNvSpPr txBox="1"/>
          <p:nvPr/>
        </p:nvSpPr>
        <p:spPr>
          <a:xfrm>
            <a:off x="1083198" y="1790802"/>
            <a:ext cx="10025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虽然有了注意力权重矩阵，但是这个矩阵是经过各种计算后得到的，已经很难表示原来的句子了。然而</a:t>
            </a:r>
            <a:r>
              <a:rPr lang="en-US" altLang="zh-CN" dirty="0"/>
              <a:t>V</a:t>
            </a:r>
            <a:r>
              <a:rPr lang="zh-CN" altLang="en-US" dirty="0"/>
              <a:t>还代表着原来的句子。原本</a:t>
            </a:r>
            <a:r>
              <a:rPr lang="en-US" altLang="zh-CN" dirty="0"/>
              <a:t>V</a:t>
            </a:r>
            <a:r>
              <a:rPr lang="zh-CN" altLang="en-US" dirty="0"/>
              <a:t>里的各个单词只用词嵌入表示，相互之间没什么关系。但是经过与注意力权重相乘后，</a:t>
            </a:r>
            <a:r>
              <a:rPr lang="en-US" altLang="zh-CN" dirty="0"/>
              <a:t>V</a:t>
            </a:r>
            <a:r>
              <a:rPr lang="zh-CN" altLang="en-US" dirty="0"/>
              <a:t>中每个</a:t>
            </a:r>
            <a:r>
              <a:rPr lang="en-US" altLang="zh-CN" dirty="0"/>
              <a:t>Token</a:t>
            </a:r>
            <a:r>
              <a:rPr lang="zh-CN" altLang="en-US" dirty="0"/>
              <a:t>的向量（即一个单词的词嵌入向量），在每个维度上（每一列），都会对其他</a:t>
            </a:r>
            <a:r>
              <a:rPr lang="en-US" altLang="zh-CN" dirty="0"/>
              <a:t>Token</a:t>
            </a:r>
            <a:r>
              <a:rPr lang="zh-CN" altLang="en-US" dirty="0"/>
              <a:t>做出调整（关注度不同）。与</a:t>
            </a:r>
            <a:r>
              <a:rPr lang="en-US" altLang="zh-CN" dirty="0"/>
              <a:t>V</a:t>
            </a:r>
            <a:r>
              <a:rPr lang="zh-CN" altLang="en-US" dirty="0"/>
              <a:t>相乘这一步，相当于提纯，让每个单词关注该关注的部分。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4E82575-B9C5-D3CB-E326-050E2AC5D537}"/>
              </a:ext>
            </a:extLst>
          </p:cNvPr>
          <p:cNvSpPr txBox="1"/>
          <p:nvPr/>
        </p:nvSpPr>
        <p:spPr>
          <a:xfrm>
            <a:off x="1556795" y="3623935"/>
            <a:ext cx="674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C0C0C0"/>
                </a:highlight>
              </a:rPr>
              <a:t>2.Q</a:t>
            </a:r>
            <a:r>
              <a:rPr lang="zh-CN" altLang="en-US" dirty="0">
                <a:highlight>
                  <a:srgbClr val="C0C0C0"/>
                </a:highlight>
              </a:rPr>
              <a:t>和</a:t>
            </a:r>
            <a:r>
              <a:rPr lang="en-US" altLang="zh-CN" dirty="0">
                <a:highlight>
                  <a:srgbClr val="C0C0C0"/>
                </a:highlight>
              </a:rPr>
              <a:t>K</a:t>
            </a:r>
            <a:r>
              <a:rPr lang="zh-CN" altLang="en-US" dirty="0">
                <a:highlight>
                  <a:srgbClr val="C0C0C0"/>
                </a:highlight>
              </a:rPr>
              <a:t>为什么不用同一个值？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r>
              <a:rPr lang="zh-CN" altLang="en-US" dirty="0"/>
              <a:t>缩放点积注意力机制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9A3AAA-FD68-A4D1-6450-DB6E95203473}"/>
              </a:ext>
            </a:extLst>
          </p:cNvPr>
          <p:cNvSpPr txBox="1"/>
          <p:nvPr/>
        </p:nvSpPr>
        <p:spPr>
          <a:xfrm>
            <a:off x="1391853" y="4176085"/>
            <a:ext cx="982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通过嵌入</a:t>
            </a:r>
            <a:r>
              <a:rPr lang="en-US" altLang="zh-CN" dirty="0"/>
              <a:t>k</a:t>
            </a:r>
            <a:r>
              <a:rPr lang="zh-CN" altLang="en-US" dirty="0"/>
              <a:t>向量维度的平方根（可以把值缩放到均值为</a:t>
            </a:r>
            <a:r>
              <a:rPr lang="en-US" altLang="zh-CN" dirty="0"/>
              <a:t>0</a:t>
            </a:r>
            <a:r>
              <a:rPr lang="zh-CN" altLang="en-US" dirty="0"/>
              <a:t>，方差为</a:t>
            </a:r>
            <a:r>
              <a:rPr lang="en-US" altLang="zh-CN" dirty="0"/>
              <a:t>1</a:t>
            </a:r>
            <a:r>
              <a:rPr lang="zh-CN" altLang="en-US" dirty="0"/>
              <a:t>的均匀分布上）进行缩放，正是自注意力机制被称为“缩放点积注意力”的原因。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BACE2DC-3FA3-B189-0E5D-1FCC590F2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85" y="3198437"/>
            <a:ext cx="3049929" cy="81252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6891E9F-1763-BBAA-561F-1B1C6B0D0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10" y="5141798"/>
            <a:ext cx="2604304" cy="83196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C7224843-0954-0682-1D9C-3F5706ED3125}"/>
              </a:ext>
            </a:extLst>
          </p:cNvPr>
          <p:cNvSpPr txBox="1"/>
          <p:nvPr/>
        </p:nvSpPr>
        <p:spPr>
          <a:xfrm>
            <a:off x="1490240" y="1300218"/>
            <a:ext cx="9705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Softmax</a:t>
            </a:r>
            <a:r>
              <a:rPr lang="zh-CN" altLang="en-US" b="1" dirty="0"/>
              <a:t>函数的特性</a:t>
            </a:r>
            <a:endParaRPr lang="en-US" altLang="zh-CN" b="1" dirty="0"/>
          </a:p>
          <a:p>
            <a:r>
              <a:rPr lang="zh-CN" altLang="en-US" dirty="0"/>
              <a:t>在计算注意力权重时，点积结果会通过</a:t>
            </a:r>
            <a:r>
              <a:rPr lang="en-US" altLang="zh-CN" dirty="0" err="1"/>
              <a:t>Softmax</a:t>
            </a:r>
            <a:r>
              <a:rPr lang="zh-CN" altLang="en-US" dirty="0"/>
              <a:t>函数转换为概率分布。而</a:t>
            </a:r>
            <a:r>
              <a:rPr lang="en-US" altLang="zh-CN" dirty="0" err="1"/>
              <a:t>Softmax</a:t>
            </a:r>
            <a:r>
              <a:rPr lang="zh-CN" altLang="en-US" dirty="0"/>
              <a:t>函数对输入值的差异非常敏感，当输入值较大时，</a:t>
            </a:r>
            <a:r>
              <a:rPr lang="en-US" altLang="zh-CN" dirty="0" err="1"/>
              <a:t>Softmax</a:t>
            </a:r>
            <a:r>
              <a:rPr lang="zh-CN" altLang="en-US" dirty="0"/>
              <a:t>的输出会趋近于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，表现得类似于阶跃函数。</a:t>
            </a:r>
          </a:p>
          <a:p>
            <a:r>
              <a:rPr lang="zh-CN" altLang="en-US" b="1" dirty="0"/>
              <a:t>梯度消失问题</a:t>
            </a:r>
            <a:endParaRPr lang="en-US" altLang="zh-CN" b="1" dirty="0"/>
          </a:p>
          <a:p>
            <a:r>
              <a:rPr lang="zh-CN" altLang="en-US" dirty="0"/>
              <a:t>当</a:t>
            </a:r>
            <a:r>
              <a:rPr lang="en-US" altLang="zh-CN" dirty="0" err="1"/>
              <a:t>Softmax</a:t>
            </a:r>
            <a:r>
              <a:rPr lang="zh-CN" altLang="en-US" dirty="0"/>
              <a:t>的输出接近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时，其梯度会非常小，接近于零。这意味着在反向传播过程中，梯度更新幅度会很小，导致模型学习速度减慢，甚至训练停滞。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2709FC-1450-30CE-20D6-F9E2C8CC9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74" y="4574657"/>
            <a:ext cx="6346269" cy="25276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382728ec-96da-4605-872e-806571382f3f"/>
          <p:cNvSpPr>
            <a:spLocks noGrp="1"/>
          </p:cNvSpPr>
          <p:nvPr>
            <p:ph type="title" hasCustomPrompt="1"/>
          </p:nvPr>
        </p:nvSpPr>
        <p:spPr>
          <a:xfrm>
            <a:off x="2564334" y="1895658"/>
            <a:ext cx="7306398" cy="1861401"/>
          </a:xfrm>
        </p:spPr>
        <p:txBody>
          <a:bodyPr anchorCtr="0"/>
          <a:lstStyle/>
          <a:p>
            <a:pPr algn="l"/>
            <a:r>
              <a:rPr lang="zh-CN" altLang="en-US" dirty="0">
                <a:solidFill>
                  <a:srgbClr val="97ABC5"/>
                </a:solidFill>
              </a:rPr>
              <a:t>注意力机制的拓展</a:t>
            </a:r>
            <a:endParaRPr lang="en-US" altLang="zh-CN" dirty="0">
              <a:solidFill>
                <a:srgbClr val="97ABC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 dirty="0">
                <a:solidFill>
                  <a:srgbClr val="97ABC5"/>
                </a:solidFill>
                <a:ea typeface="微软雅黑"/>
              </a:rPr>
              <a:t>用因果注意力机制来屏蔽后续词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FB262C-1C11-1434-4C36-FD4A8EC39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72" y="3308691"/>
            <a:ext cx="7314720" cy="33857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78CFF4C-CBA9-2CF0-67FB-3BCE70320FB8}"/>
              </a:ext>
            </a:extLst>
          </p:cNvPr>
          <p:cNvSpPr txBox="1"/>
          <p:nvPr/>
        </p:nvSpPr>
        <p:spPr>
          <a:xfrm>
            <a:off x="1964803" y="1380045"/>
            <a:ext cx="826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因果注意力是一种特殊的自注意力形式。它限制模型在处理任何给定的 </a:t>
            </a:r>
            <a:r>
              <a:rPr lang="en-US" altLang="zh-CN" dirty="0"/>
              <a:t>Token </a:t>
            </a:r>
            <a:r>
              <a:rPr lang="zh-CN" altLang="en-US" dirty="0"/>
              <a:t>时，只能考虑序列中的前一个和当前输入，而不能看到后续的内容。这与标准的自注意力机制形成对比，后者允许模型同时访问整个输入序列。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910F27-711C-49C4-67C7-6C0E6008C65E}"/>
              </a:ext>
            </a:extLst>
          </p:cNvPr>
          <p:cNvSpPr txBox="1"/>
          <p:nvPr/>
        </p:nvSpPr>
        <p:spPr>
          <a:xfrm>
            <a:off x="1964803" y="2482867"/>
            <a:ext cx="812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实现方法就是将注意力权重矩阵对角线上半部分全给到负无穷值，这样在经过</a:t>
            </a:r>
            <a:r>
              <a:rPr lang="en-US" altLang="zh-CN" dirty="0" err="1"/>
              <a:t>softmax</a:t>
            </a:r>
            <a:r>
              <a:rPr lang="zh-CN" altLang="en-US" dirty="0"/>
              <a:t>函数时就会输出这些</a:t>
            </a:r>
            <a:r>
              <a:rPr lang="en-US" altLang="zh-CN" dirty="0"/>
              <a:t>Token</a:t>
            </a:r>
            <a:r>
              <a:rPr lang="zh-CN" altLang="en-US" dirty="0"/>
              <a:t>的概率为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 dirty="0">
                <a:solidFill>
                  <a:srgbClr val="97ABC5"/>
                </a:solidFill>
                <a:ea typeface="微软雅黑"/>
              </a:rPr>
              <a:t>使用 </a:t>
            </a:r>
            <a:r>
              <a:rPr lang="en-US" sz="2800" b="1" i="0" u="none" dirty="0">
                <a:solidFill>
                  <a:srgbClr val="97ABC5"/>
                </a:solidFill>
                <a:ea typeface="微软雅黑"/>
              </a:rPr>
              <a:t>dropout </a:t>
            </a:r>
            <a:r>
              <a:rPr lang="zh-CN" altLang="en-US" sz="2800" b="1" i="0" u="none" dirty="0">
                <a:solidFill>
                  <a:srgbClr val="97ABC5"/>
                </a:solidFill>
                <a:ea typeface="微软雅黑"/>
              </a:rPr>
              <a:t>遮掩额外的注意力权重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6980FD-CF94-EB2D-2E4A-9F6D1A1A7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05" y="2156705"/>
            <a:ext cx="5532336" cy="442201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038F37D-BC95-B3FD-ED73-31100A66323A}"/>
              </a:ext>
            </a:extLst>
          </p:cNvPr>
          <p:cNvSpPr txBox="1"/>
          <p:nvPr/>
        </p:nvSpPr>
        <p:spPr>
          <a:xfrm>
            <a:off x="1754930" y="1342663"/>
            <a:ext cx="8669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在训练过程中随机忽略一些隐藏层单元。这种方法有助于防止过拟合，确保模型不会过于依赖任何特定的隐藏层单元组合。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 dirty="0">
                <a:solidFill>
                  <a:srgbClr val="97ABC5"/>
                </a:solidFill>
                <a:ea typeface="微软雅黑"/>
              </a:rPr>
              <a:t>思考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408D5F-3244-EFBA-ABEE-B95A194DEAE7}"/>
              </a:ext>
            </a:extLst>
          </p:cNvPr>
          <p:cNvSpPr txBox="1"/>
          <p:nvPr/>
        </p:nvSpPr>
        <p:spPr>
          <a:xfrm>
            <a:off x="1399009" y="2136338"/>
            <a:ext cx="96648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Dropout </a:t>
            </a:r>
            <a:r>
              <a:rPr lang="zh-CN" altLang="en-US" dirty="0"/>
              <a:t>的目的</a:t>
            </a:r>
          </a:p>
          <a:p>
            <a:r>
              <a:rPr lang="en-US" altLang="zh-CN" dirty="0"/>
              <a:t>dropout </a:t>
            </a:r>
            <a:r>
              <a:rPr lang="zh-CN" altLang="en-US" dirty="0"/>
              <a:t>的设计初衷是提高模型的泛化能力。通过随机丢弃一部分神经元或注意力权重，</a:t>
            </a:r>
            <a:r>
              <a:rPr lang="en-US" altLang="zh-CN" dirty="0"/>
              <a:t>dropout </a:t>
            </a:r>
            <a:r>
              <a:rPr lang="zh-CN" altLang="en-US" dirty="0"/>
              <a:t>迫使模型在每次训练时学习略有不同的表示方式，而不是依赖某一特定的注意力模式。这种随机化的训练方式可以帮助模型在面对新数据时更具鲁棒性，减少过拟合的风险。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注意力机制的冗余性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Transformer </a:t>
            </a:r>
            <a:r>
              <a:rPr lang="zh-CN" altLang="en-US" dirty="0"/>
              <a:t>的注意力机制中，模型通常会对多个 </a:t>
            </a:r>
            <a:r>
              <a:rPr lang="en-US" altLang="zh-CN" dirty="0"/>
              <a:t>Token </a:t>
            </a:r>
            <a:r>
              <a:rPr lang="zh-CN" altLang="en-US" dirty="0"/>
              <a:t>进行注意力计算，实际上会有一些冗余信息。也就是说，不同 </a:t>
            </a:r>
            <a:r>
              <a:rPr lang="en-US" altLang="zh-CN" dirty="0"/>
              <a:t>Token </a:t>
            </a:r>
            <a:r>
              <a:rPr lang="zh-CN" altLang="en-US" dirty="0"/>
              <a:t>之间的信息通常会有部分重叠，并且模型能够从多个来源获取类似的信息。在这种情况下，</a:t>
            </a:r>
            <a:r>
              <a:rPr lang="en-US" altLang="zh-CN" dirty="0"/>
              <a:t>dropout </a:t>
            </a:r>
            <a:r>
              <a:rPr lang="zh-CN" altLang="en-US" dirty="0"/>
              <a:t>随机丢弃一部分注意力权重并不会完全破坏模型的性能，因为模型可以依赖于其他未被丢弃的注意力路径来获取所需信息。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训练过程中多次迭代弥补信息丢失</a:t>
            </a:r>
          </a:p>
          <a:p>
            <a:r>
              <a:rPr lang="zh-CN" altLang="en-US" dirty="0"/>
              <a:t>在训练过程中，每个 </a:t>
            </a:r>
            <a:r>
              <a:rPr lang="en-US" altLang="zh-CN" dirty="0"/>
              <a:t>batch </a:t>
            </a:r>
            <a:r>
              <a:rPr lang="zh-CN" altLang="en-US" dirty="0"/>
              <a:t>中的 </a:t>
            </a:r>
            <a:r>
              <a:rPr lang="en-US" altLang="zh-CN" dirty="0"/>
              <a:t>dropout </a:t>
            </a:r>
            <a:r>
              <a:rPr lang="zh-CN" altLang="en-US" dirty="0"/>
              <a:t>掩码都是随机生成的。也就是说，在每次训练时被丢弃的注意力权重是随机的，并不会始终忽略相同的 </a:t>
            </a:r>
            <a:r>
              <a:rPr lang="en-US" altLang="zh-CN" dirty="0"/>
              <a:t>Token</a:t>
            </a:r>
            <a:r>
              <a:rPr lang="zh-CN" altLang="en-US" dirty="0"/>
              <a:t>。这种随机性确保了在训练过程中，模型会在多个迭代中多次关注到每个 </a:t>
            </a:r>
            <a:r>
              <a:rPr lang="en-US" altLang="zh-CN" dirty="0"/>
              <a:t>Token</a:t>
            </a:r>
            <a:r>
              <a:rPr lang="zh-CN" altLang="en-US" dirty="0"/>
              <a:t>。因此，即便某个 </a:t>
            </a:r>
            <a:r>
              <a:rPr lang="en-US" altLang="zh-CN" dirty="0"/>
              <a:t>Token </a:t>
            </a:r>
            <a:r>
              <a:rPr lang="zh-CN" altLang="en-US" dirty="0"/>
              <a:t>在当前的训练步中被忽略，在未来的训练步骤中它仍然会被关注到，从而在整体上避免了信息丢失的问题。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33D8D-91CE-E4B5-B7E5-35798C5577BB}"/>
              </a:ext>
            </a:extLst>
          </p:cNvPr>
          <p:cNvSpPr txBox="1"/>
          <p:nvPr/>
        </p:nvSpPr>
        <p:spPr>
          <a:xfrm>
            <a:off x="1439520" y="1259353"/>
            <a:ext cx="930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C0C0C0"/>
                </a:highlight>
              </a:rPr>
              <a:t>Dropout</a:t>
            </a:r>
            <a:r>
              <a:rPr lang="zh-CN" altLang="en-US" dirty="0">
                <a:highlight>
                  <a:srgbClr val="C0C0C0"/>
                </a:highlight>
              </a:rPr>
              <a:t>相当于丢弃一定比例的注意力权重，这表明对输入中的某些</a:t>
            </a:r>
            <a:r>
              <a:rPr lang="en-US" altLang="zh-CN" dirty="0">
                <a:highlight>
                  <a:srgbClr val="C0C0C0"/>
                </a:highlight>
              </a:rPr>
              <a:t>token</a:t>
            </a:r>
            <a:r>
              <a:rPr lang="zh-CN" altLang="en-US" dirty="0">
                <a:highlight>
                  <a:srgbClr val="C0C0C0"/>
                </a:highlight>
              </a:rPr>
              <a:t>关注度降为</a:t>
            </a:r>
            <a:r>
              <a:rPr lang="en-US" altLang="zh-CN" dirty="0">
                <a:highlight>
                  <a:srgbClr val="C0C0C0"/>
                </a:highlight>
              </a:rPr>
              <a:t>0</a:t>
            </a:r>
            <a:r>
              <a:rPr lang="zh-CN" altLang="en-US" dirty="0">
                <a:highlight>
                  <a:srgbClr val="C0C0C0"/>
                </a:highlight>
              </a:rPr>
              <a:t>了（完全不关注），这样的处理方式难道对最终的预测效果没有影响么？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E99C-05AB-54B2-A52D-C1ACB69DA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>
            <a:extLst>
              <a:ext uri="{FF2B5EF4-FFF2-40B4-BE49-F238E27FC236}">
                <a16:creationId xmlns:a16="http://schemas.microsoft.com/office/drawing/2014/main" id="{2DA2AB6C-6586-F698-C614-EDFC15EDE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 dirty="0">
                <a:solidFill>
                  <a:srgbClr val="97ABC5"/>
                </a:solidFill>
                <a:ea typeface="微软雅黑"/>
              </a:rPr>
              <a:t>从单头注意力扩展到多头注意力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A7220C-5211-F9D3-DC37-9F01BC52C1F4}"/>
              </a:ext>
            </a:extLst>
          </p:cNvPr>
          <p:cNvSpPr txBox="1"/>
          <p:nvPr/>
        </p:nvSpPr>
        <p:spPr>
          <a:xfrm>
            <a:off x="1747777" y="1212121"/>
            <a:ext cx="9294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就是堆叠多个前面的单头注意力并行运算最后拼接在一起，来加快训练速度。而且每个头可以学习到同一份文本的不同内容，提高对文本的理解。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D9E4E8-0821-3499-B357-75A4680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31" y="2551162"/>
            <a:ext cx="6421079" cy="42373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0D40378-BBC8-FCFB-C51E-6669AFC443A1}"/>
              </a:ext>
            </a:extLst>
          </p:cNvPr>
          <p:cNvSpPr txBox="1"/>
          <p:nvPr/>
        </p:nvSpPr>
        <p:spPr>
          <a:xfrm>
            <a:off x="1747777" y="1950334"/>
            <a:ext cx="913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例如：想要得到的上下文向量</a:t>
            </a:r>
            <a:r>
              <a:rPr lang="en-US" altLang="zh-CN" dirty="0" err="1"/>
              <a:t>dim_out</a:t>
            </a:r>
            <a:r>
              <a:rPr lang="en-US" altLang="zh-CN" dirty="0"/>
              <a:t> = 512,</a:t>
            </a:r>
            <a:r>
              <a:rPr lang="zh-CN" altLang="en-US" dirty="0"/>
              <a:t> </a:t>
            </a:r>
            <a:r>
              <a:rPr lang="en-US" altLang="zh-CN" dirty="0" err="1"/>
              <a:t>head_num</a:t>
            </a:r>
            <a:r>
              <a:rPr lang="en-US" altLang="zh-CN" dirty="0"/>
              <a:t> = 8 , </a:t>
            </a:r>
            <a:r>
              <a:rPr lang="zh-CN" altLang="en-US" dirty="0"/>
              <a:t>则</a:t>
            </a:r>
            <a:r>
              <a:rPr lang="en-US" altLang="zh-CN" dirty="0" err="1"/>
              <a:t>head_dim</a:t>
            </a:r>
            <a:r>
              <a:rPr lang="en-US" altLang="zh-CN" dirty="0"/>
              <a:t> = 64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601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9290aeac-931e-4994-953b-a6fcbdd7fb90"/>
          <p:cNvSpPr>
            <a:spLocks noGrp="1"/>
          </p:cNvSpPr>
          <p:nvPr>
            <p:ph type="title" hasCustomPrompt="1"/>
          </p:nvPr>
        </p:nvSpPr>
        <p:spPr>
          <a:xfrm>
            <a:off x="2333595" y="2061633"/>
            <a:ext cx="7524810" cy="2734733"/>
          </a:xfrm>
        </p:spPr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6600" b="1" i="0" u="none" dirty="0" err="1">
                <a:solidFill>
                  <a:srgbClr val="97ABC5"/>
                </a:solidFill>
                <a:ea typeface="微软雅黑"/>
              </a:rPr>
              <a:t>谢谢观看</a:t>
            </a:r>
            <a:endParaRPr lang="en-US" sz="6600" b="1" i="0" u="none" dirty="0">
              <a:solidFill>
                <a:srgbClr val="97ABC5"/>
              </a:solidFill>
              <a:ea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97ABC5"/>
                </a:solidFill>
                <a:ea typeface="微软雅黑"/>
              </a:rPr>
              <a:t>目录</a:t>
            </a:r>
          </a:p>
        </p:txBody>
      </p:sp>
      <p:grpSp>
        <p:nvGrpSpPr>
          <p:cNvPr id="4" name="0dc77cf3-d05d-4d54-9bb1-2f426cb63487.source.4.zh-Hans.pptx" descr="ad9fb40d-f571-4b8b-9d9e-a467e808bd08">
            <a:extLst>
              <a:ext uri="{FF2B5EF4-FFF2-40B4-BE49-F238E27FC236}">
                <a16:creationId xmlns:a16="http://schemas.microsoft.com/office/drawing/2014/main" id="{E28FB52B-A3EE-E211-05E3-785141E29D5F}"/>
              </a:ext>
            </a:extLst>
          </p:cNvPr>
          <p:cNvGrpSpPr/>
          <p:nvPr/>
        </p:nvGrpSpPr>
        <p:grpSpPr>
          <a:xfrm>
            <a:off x="70522" y="-276256"/>
            <a:ext cx="12073202" cy="7303269"/>
            <a:chOff x="70522" y="-276256"/>
            <a:chExt cx="12073202" cy="7303269"/>
          </a:xfrm>
        </p:grpSpPr>
        <p:grpSp>
          <p:nvGrpSpPr>
            <p:cNvPr id="49" name="组合 48" descr="ff6c66fe-c967-4ce4-aa40-6be98cab9851">
              <a:extLst>
                <a:ext uri="{FF2B5EF4-FFF2-40B4-BE49-F238E27FC236}">
                  <a16:creationId xmlns:a16="http://schemas.microsoft.com/office/drawing/2014/main" id="{F69B18E6-FFDC-A1D0-6526-B7973684C549}"/>
                </a:ext>
              </a:extLst>
            </p:cNvPr>
            <p:cNvGrpSpPr/>
            <p:nvPr/>
          </p:nvGrpSpPr>
          <p:grpSpPr>
            <a:xfrm>
              <a:off x="70522" y="-276256"/>
              <a:ext cx="12073202" cy="7303269"/>
              <a:chOff x="70522" y="-276256"/>
              <a:chExt cx="12073202" cy="7303269"/>
            </a:xfrm>
          </p:grpSpPr>
          <p:sp>
            <p:nvSpPr>
              <p:cNvPr id="3" name="任意多边形: 形状 2" descr="66aa6420-d599-45ba-b32e-73cd25b6d050">
                <a:extLst>
                  <a:ext uri="{FF2B5EF4-FFF2-40B4-BE49-F238E27FC236}">
                    <a16:creationId xmlns:a16="http://schemas.microsoft.com/office/drawing/2014/main" id="{CF255C1C-3DF7-4F53-6523-6DB02947351B}"/>
                  </a:ext>
                </a:extLst>
              </p:cNvPr>
              <p:cNvSpPr/>
              <p:nvPr/>
            </p:nvSpPr>
            <p:spPr>
              <a:xfrm rot="1009990">
                <a:off x="10064998" y="-276256"/>
                <a:ext cx="2078726" cy="2359233"/>
              </a:xfrm>
              <a:custGeom>
                <a:avLst/>
                <a:gdLst>
                  <a:gd name="connsiteX0" fmla="*/ 0 w 2078726"/>
                  <a:gd name="connsiteY0" fmla="*/ 550277 h 2359233"/>
                  <a:gd name="connsiteX1" fmla="*/ 1818799 w 2078726"/>
                  <a:gd name="connsiteY1" fmla="*/ 0 h 2359233"/>
                  <a:gd name="connsiteX2" fmla="*/ 2078726 w 2078726"/>
                  <a:gd name="connsiteY2" fmla="*/ 859123 h 2359233"/>
                  <a:gd name="connsiteX3" fmla="*/ 2025642 w 2078726"/>
                  <a:gd name="connsiteY3" fmla="*/ 898861 h 2359233"/>
                  <a:gd name="connsiteX4" fmla="*/ 1334593 w 2078726"/>
                  <a:gd name="connsiteY4" fmla="*/ 2359233 h 2359233"/>
                  <a:gd name="connsiteX5" fmla="*/ 2541 w 2078726"/>
                  <a:gd name="connsiteY5" fmla="*/ 550936 h 2359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8726" h="2359233">
                    <a:moveTo>
                      <a:pt x="0" y="550277"/>
                    </a:moveTo>
                    <a:lnTo>
                      <a:pt x="1818799" y="0"/>
                    </a:lnTo>
                    <a:lnTo>
                      <a:pt x="2078726" y="859123"/>
                    </a:lnTo>
                    <a:lnTo>
                      <a:pt x="2025642" y="898861"/>
                    </a:lnTo>
                    <a:cubicBezTo>
                      <a:pt x="1604937" y="1246295"/>
                      <a:pt x="1336339" y="1771335"/>
                      <a:pt x="1334593" y="2359233"/>
                    </a:cubicBezTo>
                    <a:cubicBezTo>
                      <a:pt x="1332072" y="1510047"/>
                      <a:pt x="772783" y="792010"/>
                      <a:pt x="2541" y="550936"/>
                    </a:cubicBez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3457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6" name="Freeform 4" descr="a037a716-b2f0-4890-9686-65b962aa21b7">
                <a:extLst>
                  <a:ext uri="{FF2B5EF4-FFF2-40B4-BE49-F238E27FC236}">
                    <a16:creationId xmlns:a16="http://schemas.microsoft.com/office/drawing/2014/main" id="{35C81ED3-81CB-E4C0-D54C-A8990FCFCE4E}"/>
                  </a:ext>
                </a:extLst>
              </p:cNvPr>
              <p:cNvSpPr/>
              <p:nvPr/>
            </p:nvSpPr>
            <p:spPr>
              <a:xfrm>
                <a:off x="208844" y="599722"/>
                <a:ext cx="1782531" cy="2112898"/>
              </a:xfrm>
              <a:custGeom>
                <a:avLst/>
                <a:gdLst>
                  <a:gd name="connsiteX0" fmla="*/ 1154609 w 1782531"/>
                  <a:gd name="connsiteY0" fmla="*/ 140 h 2112898"/>
                  <a:gd name="connsiteX1" fmla="*/ 1154609 w 1782531"/>
                  <a:gd name="connsiteY1" fmla="*/ 9665 h 2112898"/>
                  <a:gd name="connsiteX2" fmla="*/ 1451026 w 1782531"/>
                  <a:gd name="connsiteY2" fmla="*/ 86531 h 2112898"/>
                  <a:gd name="connsiteX3" fmla="*/ 1572184 w 1782531"/>
                  <a:gd name="connsiteY3" fmla="*/ 1449845 h 2112898"/>
                  <a:gd name="connsiteX4" fmla="*/ 1135749 w 1782531"/>
                  <a:gd name="connsiteY4" fmla="*/ 1929619 h 2112898"/>
                  <a:gd name="connsiteX5" fmla="*/ 627305 w 1782531"/>
                  <a:gd name="connsiteY5" fmla="*/ 2103450 h 2112898"/>
                  <a:gd name="connsiteX6" fmla="*/ 330887 w 1782531"/>
                  <a:gd name="connsiteY6" fmla="*/ 2026584 h 2112898"/>
                  <a:gd name="connsiteX7" fmla="*/ 209729 w 1782531"/>
                  <a:gd name="connsiteY7" fmla="*/ 662889 h 2112898"/>
                  <a:gd name="connsiteX8" fmla="*/ 646164 w 1782531"/>
                  <a:gd name="connsiteY8" fmla="*/ 183115 h 2112898"/>
                  <a:gd name="connsiteX9" fmla="*/ 1154609 w 1782531"/>
                  <a:gd name="connsiteY9" fmla="*/ 9284 h 2112898"/>
                  <a:gd name="connsiteX10" fmla="*/ 1154609 w 1782531"/>
                  <a:gd name="connsiteY10" fmla="*/ -241 h 2112898"/>
                  <a:gd name="connsiteX11" fmla="*/ 1154609 w 1782531"/>
                  <a:gd name="connsiteY11" fmla="*/ -241 h 2112898"/>
                  <a:gd name="connsiteX12" fmla="*/ 201537 w 1782531"/>
                  <a:gd name="connsiteY12" fmla="*/ 658127 h 2112898"/>
                  <a:gd name="connsiteX13" fmla="*/ 326124 w 1782531"/>
                  <a:gd name="connsiteY13" fmla="*/ 2034489 h 2112898"/>
                  <a:gd name="connsiteX14" fmla="*/ 627305 w 1782531"/>
                  <a:gd name="connsiteY14" fmla="*/ 2112594 h 2112898"/>
                  <a:gd name="connsiteX15" fmla="*/ 1580376 w 1782531"/>
                  <a:gd name="connsiteY15" fmla="*/ 1454226 h 2112898"/>
                  <a:gd name="connsiteX16" fmla="*/ 1455789 w 1782531"/>
                  <a:gd name="connsiteY16" fmla="*/ 77959 h 2112898"/>
                  <a:gd name="connsiteX17" fmla="*/ 1154609 w 1782531"/>
                  <a:gd name="connsiteY17" fmla="*/ -241 h 211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782531" h="2112898">
                    <a:moveTo>
                      <a:pt x="1154609" y="140"/>
                    </a:moveTo>
                    <a:lnTo>
                      <a:pt x="1154609" y="9665"/>
                    </a:lnTo>
                    <a:cubicBezTo>
                      <a:pt x="1258488" y="8531"/>
                      <a:pt x="1360787" y="35058"/>
                      <a:pt x="1451026" y="86531"/>
                    </a:cubicBezTo>
                    <a:cubicBezTo>
                      <a:pt x="1826597" y="303416"/>
                      <a:pt x="1880985" y="915206"/>
                      <a:pt x="1572184" y="1449845"/>
                    </a:cubicBezTo>
                    <a:cubicBezTo>
                      <a:pt x="1458361" y="1647012"/>
                      <a:pt x="1307390" y="1812938"/>
                      <a:pt x="1135749" y="1929619"/>
                    </a:cubicBezTo>
                    <a:cubicBezTo>
                      <a:pt x="968585" y="2043347"/>
                      <a:pt x="792849" y="2103450"/>
                      <a:pt x="627305" y="2103450"/>
                    </a:cubicBezTo>
                    <a:cubicBezTo>
                      <a:pt x="523425" y="2104631"/>
                      <a:pt x="421107" y="2078095"/>
                      <a:pt x="330887" y="2026584"/>
                    </a:cubicBezTo>
                    <a:cubicBezTo>
                      <a:pt x="-44684" y="1809699"/>
                      <a:pt x="-99358" y="1198194"/>
                      <a:pt x="209729" y="662889"/>
                    </a:cubicBezTo>
                    <a:cubicBezTo>
                      <a:pt x="323552" y="465721"/>
                      <a:pt x="474428" y="299796"/>
                      <a:pt x="646164" y="183115"/>
                    </a:cubicBezTo>
                    <a:cubicBezTo>
                      <a:pt x="813328" y="69386"/>
                      <a:pt x="989064" y="9284"/>
                      <a:pt x="1154609" y="9284"/>
                    </a:cubicBezTo>
                    <a:lnTo>
                      <a:pt x="1154609" y="-241"/>
                    </a:lnTo>
                    <a:moveTo>
                      <a:pt x="1154609" y="-241"/>
                    </a:moveTo>
                    <a:cubicBezTo>
                      <a:pt x="818567" y="-241"/>
                      <a:pt x="438138" y="248171"/>
                      <a:pt x="201537" y="658127"/>
                    </a:cubicBezTo>
                    <a:cubicBezTo>
                      <a:pt x="-110407" y="1198766"/>
                      <a:pt x="-54590" y="1815414"/>
                      <a:pt x="326124" y="2034489"/>
                    </a:cubicBezTo>
                    <a:cubicBezTo>
                      <a:pt x="417831" y="2086734"/>
                      <a:pt x="521767" y="2113690"/>
                      <a:pt x="627305" y="2112594"/>
                    </a:cubicBezTo>
                    <a:cubicBezTo>
                      <a:pt x="963347" y="2112594"/>
                      <a:pt x="1343680" y="1864182"/>
                      <a:pt x="1580376" y="1454226"/>
                    </a:cubicBezTo>
                    <a:cubicBezTo>
                      <a:pt x="1892320" y="913968"/>
                      <a:pt x="1836503" y="297796"/>
                      <a:pt x="1455789" y="77959"/>
                    </a:cubicBezTo>
                    <a:cubicBezTo>
                      <a:pt x="1364092" y="25686"/>
                      <a:pt x="1260155" y="-1308"/>
                      <a:pt x="1154609" y="-2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7" name="Freeform 8" descr="bfd07eef-b455-43da-97a2-b99614622e08">
                <a:extLst>
                  <a:ext uri="{FF2B5EF4-FFF2-40B4-BE49-F238E27FC236}">
                    <a16:creationId xmlns:a16="http://schemas.microsoft.com/office/drawing/2014/main" id="{AD72DE76-F8D8-8260-4849-0C96D0EB0170}"/>
                  </a:ext>
                </a:extLst>
              </p:cNvPr>
              <p:cNvSpPr/>
              <p:nvPr/>
            </p:nvSpPr>
            <p:spPr>
              <a:xfrm>
                <a:off x="271630" y="608189"/>
                <a:ext cx="752325" cy="752325"/>
              </a:xfrm>
              <a:custGeom>
                <a:avLst/>
                <a:gdLst>
                  <a:gd name="connsiteX0" fmla="*/ 376020 w 752325"/>
                  <a:gd name="connsiteY0" fmla="*/ 751811 h 752325"/>
                  <a:gd name="connsiteX1" fmla="*/ 376020 w 752325"/>
                  <a:gd name="connsiteY1" fmla="*/ 751811 h 752325"/>
                  <a:gd name="connsiteX2" fmla="*/ -143 w 752325"/>
                  <a:gd name="connsiteY2" fmla="*/ 375649 h 752325"/>
                  <a:gd name="connsiteX3" fmla="*/ -143 w 752325"/>
                  <a:gd name="connsiteY3" fmla="*/ 375649 h 752325"/>
                  <a:gd name="connsiteX4" fmla="*/ 376020 w 752325"/>
                  <a:gd name="connsiteY4" fmla="*/ -514 h 752325"/>
                  <a:gd name="connsiteX5" fmla="*/ 376020 w 752325"/>
                  <a:gd name="connsiteY5" fmla="*/ -514 h 752325"/>
                  <a:gd name="connsiteX6" fmla="*/ 752182 w 752325"/>
                  <a:gd name="connsiteY6" fmla="*/ 375649 h 752325"/>
                  <a:gd name="connsiteX7" fmla="*/ 752182 w 752325"/>
                  <a:gd name="connsiteY7" fmla="*/ 375649 h 752325"/>
                  <a:gd name="connsiteX8" fmla="*/ 376020 w 752325"/>
                  <a:gd name="connsiteY8" fmla="*/ 751811 h 752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2325" h="752325">
                    <a:moveTo>
                      <a:pt x="376020" y="751811"/>
                    </a:moveTo>
                    <a:lnTo>
                      <a:pt x="376020" y="751811"/>
                    </a:lnTo>
                    <a:cubicBezTo>
                      <a:pt x="375403" y="544318"/>
                      <a:pt x="207351" y="376265"/>
                      <a:pt x="-143" y="375649"/>
                    </a:cubicBezTo>
                    <a:lnTo>
                      <a:pt x="-143" y="375649"/>
                    </a:lnTo>
                    <a:cubicBezTo>
                      <a:pt x="207351" y="375032"/>
                      <a:pt x="375403" y="206979"/>
                      <a:pt x="376020" y="-514"/>
                    </a:cubicBezTo>
                    <a:lnTo>
                      <a:pt x="376020" y="-514"/>
                    </a:lnTo>
                    <a:cubicBezTo>
                      <a:pt x="376636" y="206979"/>
                      <a:pt x="544688" y="375032"/>
                      <a:pt x="752182" y="375649"/>
                    </a:cubicBezTo>
                    <a:lnTo>
                      <a:pt x="752182" y="375649"/>
                    </a:lnTo>
                    <a:cubicBezTo>
                      <a:pt x="544688" y="376265"/>
                      <a:pt x="376636" y="544318"/>
                      <a:pt x="376020" y="7518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850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grpSp>
            <p:nvGrpSpPr>
              <p:cNvPr id="10" name="组合 9" descr="8896c57c-d5ad-4834-ad3c-435d4be45062">
                <a:extLst>
                  <a:ext uri="{FF2B5EF4-FFF2-40B4-BE49-F238E27FC236}">
                    <a16:creationId xmlns:a16="http://schemas.microsoft.com/office/drawing/2014/main" id="{12C21BDC-4ED3-D4B6-5646-D2B496007B71}"/>
                  </a:ext>
                </a:extLst>
              </p:cNvPr>
              <p:cNvGrpSpPr/>
              <p:nvPr/>
            </p:nvGrpSpPr>
            <p:grpSpPr>
              <a:xfrm>
                <a:off x="4286955" y="2077315"/>
                <a:ext cx="3497579" cy="1188399"/>
                <a:chOff x="3962401" y="1217156"/>
                <a:chExt cx="3497579" cy="1188399"/>
              </a:xfrm>
            </p:grpSpPr>
            <p:sp>
              <p:nvSpPr>
                <p:cNvPr id="46" name="Bullet1" descr="550ef7e0-9661-4145-abdd-d4b567f0b8d1">
                  <a:extLst>
                    <a:ext uri="{FF2B5EF4-FFF2-40B4-BE49-F238E27FC236}">
                      <a16:creationId xmlns:a16="http://schemas.microsoft.com/office/drawing/2014/main" id="{D2528CC1-F797-B9BF-48DF-DBD4B4A1F5E0}"/>
                    </a:ext>
                  </a:extLst>
                </p:cNvPr>
                <p:cNvSpPr txBox="1"/>
                <p:nvPr/>
              </p:nvSpPr>
              <p:spPr>
                <a:xfrm>
                  <a:off x="4936067" y="1348651"/>
                  <a:ext cx="2523913" cy="1056904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 anchor="t" anchorCtr="0">
                  <a:normAutofit/>
                </a:bodyPr>
                <a:lstStyle/>
                <a:p>
                  <a:pPr algn="l"/>
                  <a:r>
                    <a:rPr lang="zh-CN" altLang="en-US" sz="1800" b="1" i="0" u="none" dirty="0">
                      <a:solidFill>
                        <a:srgbClr val="97ABC5"/>
                      </a:solidFill>
                      <a:ea typeface="微软雅黑"/>
                    </a:rPr>
                    <a:t>为什么需要注意力机制</a:t>
                  </a:r>
                  <a:endParaRPr lang="en-US" sz="1800" b="1" i="0" u="none" dirty="0">
                    <a:solidFill>
                      <a:srgbClr val="97ABC5"/>
                    </a:solidFill>
                    <a:ea typeface="微软雅黑"/>
                  </a:endParaRPr>
                </a:p>
              </p:txBody>
            </p:sp>
            <p:sp>
              <p:nvSpPr>
                <p:cNvPr id="48" name="Number1" descr="c001e02f-13c3-4847-9f08-4806c787a56a">
                  <a:extLst>
                    <a:ext uri="{FF2B5EF4-FFF2-40B4-BE49-F238E27FC236}">
                      <a16:creationId xmlns:a16="http://schemas.microsoft.com/office/drawing/2014/main" id="{648D620D-F2D4-DB91-167D-FC4EFDDC0E72}"/>
                    </a:ext>
                  </a:extLst>
                </p:cNvPr>
                <p:cNvSpPr/>
                <p:nvPr/>
              </p:nvSpPr>
              <p:spPr>
                <a:xfrm>
                  <a:off x="3962401" y="1217156"/>
                  <a:ext cx="973666" cy="74937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 lnSpcReduction="10000"/>
                </a:bodyPr>
                <a:lstStyle/>
                <a:p>
                  <a:pPr algn="r"/>
                  <a:r>
                    <a:rPr lang="en-US" sz="4400" b="1" i="1" u="none" dirty="0">
                      <a:solidFill>
                        <a:srgbClr val="97ABC5"/>
                      </a:solidFill>
                      <a:latin typeface="Arial"/>
                    </a:rPr>
                    <a:t>01</a:t>
                  </a:r>
                </a:p>
              </p:txBody>
            </p:sp>
          </p:grpSp>
          <p:grpSp>
            <p:nvGrpSpPr>
              <p:cNvPr id="11" name="组合 10" descr="b5fda812-8b4f-43ae-8350-457a6b7a752e">
                <a:extLst>
                  <a:ext uri="{FF2B5EF4-FFF2-40B4-BE49-F238E27FC236}">
                    <a16:creationId xmlns:a16="http://schemas.microsoft.com/office/drawing/2014/main" id="{50C3EC1C-B72B-2771-A39A-0675D9904C72}"/>
                  </a:ext>
                </a:extLst>
              </p:cNvPr>
              <p:cNvGrpSpPr/>
              <p:nvPr/>
            </p:nvGrpSpPr>
            <p:grpSpPr>
              <a:xfrm>
                <a:off x="4286955" y="3592287"/>
                <a:ext cx="3497579" cy="1188399"/>
                <a:chOff x="3962401" y="738620"/>
                <a:chExt cx="3497579" cy="1188399"/>
              </a:xfrm>
            </p:grpSpPr>
            <p:sp>
              <p:nvSpPr>
                <p:cNvPr id="43" name="Bullet2" descr="5de3f51a-3958-4d09-8d4d-40b6d63ed93a">
                  <a:extLst>
                    <a:ext uri="{FF2B5EF4-FFF2-40B4-BE49-F238E27FC236}">
                      <a16:creationId xmlns:a16="http://schemas.microsoft.com/office/drawing/2014/main" id="{6C73CEC2-A195-7887-FF74-4A3070D4E02B}"/>
                    </a:ext>
                  </a:extLst>
                </p:cNvPr>
                <p:cNvSpPr txBox="1"/>
                <p:nvPr/>
              </p:nvSpPr>
              <p:spPr>
                <a:xfrm>
                  <a:off x="4936067" y="870115"/>
                  <a:ext cx="2523913" cy="1056904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 anchor="t" anchorCtr="0">
                  <a:normAutofit/>
                </a:bodyPr>
                <a:lstStyle/>
                <a:p>
                  <a:pPr algn="l"/>
                  <a:r>
                    <a:rPr lang="zh-CN" altLang="en-US" b="1" dirty="0">
                      <a:solidFill>
                        <a:srgbClr val="97ABC5"/>
                      </a:solidFill>
                      <a:ea typeface="微软雅黑"/>
                    </a:rPr>
                    <a:t>如何实现注意力机制</a:t>
                  </a:r>
                  <a:endParaRPr lang="en-US" sz="1800" b="1" i="0" u="none" dirty="0">
                    <a:solidFill>
                      <a:srgbClr val="97ABC5"/>
                    </a:solidFill>
                    <a:ea typeface="微软雅黑"/>
                  </a:endParaRPr>
                </a:p>
              </p:txBody>
            </p:sp>
            <p:sp>
              <p:nvSpPr>
                <p:cNvPr id="45" name="Number2" descr="9d209c6a-dd3c-4c53-9c87-728ef6fc87db">
                  <a:extLst>
                    <a:ext uri="{FF2B5EF4-FFF2-40B4-BE49-F238E27FC236}">
                      <a16:creationId xmlns:a16="http://schemas.microsoft.com/office/drawing/2014/main" id="{63C4E431-AD40-821F-7C96-5129F6290A82}"/>
                    </a:ext>
                  </a:extLst>
                </p:cNvPr>
                <p:cNvSpPr/>
                <p:nvPr/>
              </p:nvSpPr>
              <p:spPr>
                <a:xfrm>
                  <a:off x="3962401" y="738620"/>
                  <a:ext cx="973666" cy="74937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 lnSpcReduction="10000"/>
                </a:bodyPr>
                <a:lstStyle/>
                <a:p>
                  <a:pPr algn="r"/>
                  <a:r>
                    <a:rPr lang="en-US" sz="4400" b="1" i="1" u="none" dirty="0">
                      <a:solidFill>
                        <a:srgbClr val="97ABC5">
                          <a:alpha val="30196"/>
                        </a:srgbClr>
                      </a:solidFill>
                      <a:latin typeface="Arial"/>
                    </a:rPr>
                    <a:t>02</a:t>
                  </a:r>
                </a:p>
              </p:txBody>
            </p:sp>
          </p:grpSp>
          <p:grpSp>
            <p:nvGrpSpPr>
              <p:cNvPr id="12" name="组合 11" descr="4e4c9495-6617-4439-8ad9-bb0c980292b8">
                <a:extLst>
                  <a:ext uri="{FF2B5EF4-FFF2-40B4-BE49-F238E27FC236}">
                    <a16:creationId xmlns:a16="http://schemas.microsoft.com/office/drawing/2014/main" id="{8221CDC6-DB0B-937F-CF06-8969B3454039}"/>
                  </a:ext>
                </a:extLst>
              </p:cNvPr>
              <p:cNvGrpSpPr/>
              <p:nvPr/>
            </p:nvGrpSpPr>
            <p:grpSpPr>
              <a:xfrm>
                <a:off x="4286955" y="5127727"/>
                <a:ext cx="3497579" cy="1188399"/>
                <a:chOff x="228036" y="4267568"/>
                <a:chExt cx="3497579" cy="1188399"/>
              </a:xfrm>
            </p:grpSpPr>
            <p:sp>
              <p:nvSpPr>
                <p:cNvPr id="40" name="Bullet3" descr="5d2fc00e-e8b4-4412-b003-f9bbac6b3b60">
                  <a:extLst>
                    <a:ext uri="{FF2B5EF4-FFF2-40B4-BE49-F238E27FC236}">
                      <a16:creationId xmlns:a16="http://schemas.microsoft.com/office/drawing/2014/main" id="{021CFE70-28D1-7D13-082E-C14F788C5F2B}"/>
                    </a:ext>
                  </a:extLst>
                </p:cNvPr>
                <p:cNvSpPr txBox="1"/>
                <p:nvPr/>
              </p:nvSpPr>
              <p:spPr>
                <a:xfrm>
                  <a:off x="1201702" y="4399063"/>
                  <a:ext cx="2523913" cy="1056904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 anchor="t" anchorCtr="0">
                  <a:normAutofit/>
                </a:bodyPr>
                <a:lstStyle/>
                <a:p>
                  <a:pPr algn="l"/>
                  <a:r>
                    <a:rPr lang="zh-CN" altLang="en-US" b="1" dirty="0">
                      <a:solidFill>
                        <a:srgbClr val="97ABC5"/>
                      </a:solidFill>
                      <a:ea typeface="微软雅黑"/>
                    </a:rPr>
                    <a:t>注意力机制的拓展</a:t>
                  </a:r>
                  <a:endParaRPr lang="en-US" sz="1800" b="1" i="0" u="none" dirty="0">
                    <a:solidFill>
                      <a:srgbClr val="97ABC5"/>
                    </a:solidFill>
                    <a:ea typeface="微软雅黑"/>
                  </a:endParaRPr>
                </a:p>
              </p:txBody>
            </p:sp>
            <p:sp>
              <p:nvSpPr>
                <p:cNvPr id="42" name="Number3" descr="81e888c5-8d85-48d5-85e3-f88dda420d79">
                  <a:extLst>
                    <a:ext uri="{FF2B5EF4-FFF2-40B4-BE49-F238E27FC236}">
                      <a16:creationId xmlns:a16="http://schemas.microsoft.com/office/drawing/2014/main" id="{C4ACFF26-6BC0-33B0-CE96-749B1935FEBD}"/>
                    </a:ext>
                  </a:extLst>
                </p:cNvPr>
                <p:cNvSpPr/>
                <p:nvPr/>
              </p:nvSpPr>
              <p:spPr>
                <a:xfrm>
                  <a:off x="228036" y="4267568"/>
                  <a:ext cx="973666" cy="74937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Autofit/>
                </a:bodyPr>
                <a:lstStyle/>
                <a:p>
                  <a:pPr algn="r"/>
                  <a:r>
                    <a:rPr lang="en-US" sz="4400" b="1" i="1" dirty="0">
                      <a:solidFill>
                        <a:srgbClr val="97ABC5"/>
                      </a:solidFill>
                      <a:latin typeface="Arial"/>
                    </a:rPr>
                    <a:t>03</a:t>
                  </a:r>
                </a:p>
              </p:txBody>
            </p:sp>
          </p:grpSp>
          <p:sp>
            <p:nvSpPr>
              <p:cNvPr id="20" name="任意多边形: 形状 19" descr="9cec4c0e-3253-413b-a379-023b9dbc7a5d">
                <a:extLst>
                  <a:ext uri="{FF2B5EF4-FFF2-40B4-BE49-F238E27FC236}">
                    <a16:creationId xmlns:a16="http://schemas.microsoft.com/office/drawing/2014/main" id="{51222B25-30A9-C575-737A-AB08365E4819}"/>
                  </a:ext>
                </a:extLst>
              </p:cNvPr>
              <p:cNvSpPr/>
              <p:nvPr/>
            </p:nvSpPr>
            <p:spPr>
              <a:xfrm rot="1009990">
                <a:off x="70522" y="4279933"/>
                <a:ext cx="3660318" cy="2747080"/>
              </a:xfrm>
              <a:custGeom>
                <a:avLst/>
                <a:gdLst>
                  <a:gd name="connsiteX0" fmla="*/ 1765571 w 3660318"/>
                  <a:gd name="connsiteY0" fmla="*/ 0 h 2747080"/>
                  <a:gd name="connsiteX1" fmla="*/ 3660318 w 3660318"/>
                  <a:gd name="connsiteY1" fmla="*/ 1894743 h 2747080"/>
                  <a:gd name="connsiteX2" fmla="*/ 2322175 w 3660318"/>
                  <a:gd name="connsiteY2" fmla="*/ 2451347 h 2747080"/>
                  <a:gd name="connsiteX3" fmla="*/ 2282314 w 3660318"/>
                  <a:gd name="connsiteY3" fmla="*/ 2495190 h 2747080"/>
                  <a:gd name="connsiteX4" fmla="*/ 1449757 w 3660318"/>
                  <a:gd name="connsiteY4" fmla="*/ 2747080 h 2747080"/>
                  <a:gd name="connsiteX5" fmla="*/ 1440274 w 3660318"/>
                  <a:gd name="connsiteY5" fmla="*/ 2731501 h 2747080"/>
                  <a:gd name="connsiteX6" fmla="*/ 64304 w 3660318"/>
                  <a:gd name="connsiteY6" fmla="*/ 1905051 h 2747080"/>
                  <a:gd name="connsiteX7" fmla="*/ 4233 w 3660318"/>
                  <a:gd name="connsiteY7" fmla="*/ 1901851 h 2747080"/>
                  <a:gd name="connsiteX8" fmla="*/ 0 w 3660318"/>
                  <a:gd name="connsiteY8" fmla="*/ 1887861 h 2747080"/>
                  <a:gd name="connsiteX9" fmla="*/ 64304 w 3660318"/>
                  <a:gd name="connsiteY9" fmla="*/ 1884435 h 2747080"/>
                  <a:gd name="connsiteX10" fmla="*/ 1765571 w 3660318"/>
                  <a:gd name="connsiteY10" fmla="*/ 0 h 27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60318" h="2747080">
                    <a:moveTo>
                      <a:pt x="1765571" y="0"/>
                    </a:moveTo>
                    <a:cubicBezTo>
                      <a:pt x="1768674" y="1045152"/>
                      <a:pt x="2615164" y="1891640"/>
                      <a:pt x="3660318" y="1894743"/>
                    </a:cubicBezTo>
                    <a:cubicBezTo>
                      <a:pt x="3137741" y="1896295"/>
                      <a:pt x="2664830" y="2108693"/>
                      <a:pt x="2322175" y="2451347"/>
                    </a:cubicBezTo>
                    <a:lnTo>
                      <a:pt x="2282314" y="2495190"/>
                    </a:lnTo>
                    <a:lnTo>
                      <a:pt x="1449757" y="2747080"/>
                    </a:lnTo>
                    <a:lnTo>
                      <a:pt x="1440274" y="2731501"/>
                    </a:lnTo>
                    <a:cubicBezTo>
                      <a:pt x="1133723" y="2278413"/>
                      <a:pt x="636818" y="1964681"/>
                      <a:pt x="64304" y="1905051"/>
                    </a:cubicBezTo>
                    <a:lnTo>
                      <a:pt x="4233" y="1901851"/>
                    </a:lnTo>
                    <a:lnTo>
                      <a:pt x="0" y="1887861"/>
                    </a:lnTo>
                    <a:lnTo>
                      <a:pt x="64304" y="1884435"/>
                    </a:lnTo>
                    <a:cubicBezTo>
                      <a:pt x="1018494" y="1785054"/>
                      <a:pt x="1762661" y="979830"/>
                      <a:pt x="1765571" y="0"/>
                    </a:cubicBez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3457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</p:grpSp>
        <p:sp>
          <p:nvSpPr>
            <p:cNvPr id="5" name="Title" descr="84ccc430-b9f9-4986-bbd4-b03ff517bbf9">
              <a:extLst>
                <a:ext uri="{FF2B5EF4-FFF2-40B4-BE49-F238E27FC236}">
                  <a16:creationId xmlns:a16="http://schemas.microsoft.com/office/drawing/2014/main" id="{6FC2C91F-34FF-CE55-7822-3BFE39AC4643}"/>
                </a:ext>
              </a:extLst>
            </p:cNvPr>
            <p:cNvSpPr/>
            <p:nvPr/>
          </p:nvSpPr>
          <p:spPr>
            <a:xfrm>
              <a:off x="660400" y="1130300"/>
              <a:ext cx="3320618" cy="138816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 algn="l"/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382728ec-96da-4605-872e-806571382f3f"/>
          <p:cNvSpPr>
            <a:spLocks noGrp="1"/>
          </p:cNvSpPr>
          <p:nvPr>
            <p:ph type="title" hasCustomPrompt="1"/>
          </p:nvPr>
        </p:nvSpPr>
        <p:spPr>
          <a:xfrm>
            <a:off x="2315481" y="1913020"/>
            <a:ext cx="7754495" cy="1861401"/>
          </a:xfrm>
        </p:spPr>
        <p:txBody>
          <a:bodyPr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6600" b="1" i="0" u="none" dirty="0">
                <a:solidFill>
                  <a:srgbClr val="97ABC5"/>
                </a:solidFill>
                <a:ea typeface="微软雅黑"/>
              </a:rPr>
              <a:t>为什么需要注意力机制</a:t>
            </a:r>
            <a:endParaRPr lang="en-US" sz="6600" b="1" i="0" u="none" dirty="0">
              <a:solidFill>
                <a:srgbClr val="97ABC5"/>
              </a:solidFill>
              <a:ea typeface="微软雅黑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>
          <a:xfrm>
            <a:off x="666750" y="99874"/>
            <a:ext cx="10858500" cy="928825"/>
          </a:xfrm>
        </p:spPr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 dirty="0">
                <a:solidFill>
                  <a:srgbClr val="97ABC5"/>
                </a:solidFill>
                <a:ea typeface="微软雅黑"/>
              </a:rPr>
              <a:t>长序列建模问题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A0910C-C8CD-880A-244C-E8F808D061FB}"/>
              </a:ext>
            </a:extLst>
          </p:cNvPr>
          <p:cNvSpPr txBox="1"/>
          <p:nvPr/>
        </p:nvSpPr>
        <p:spPr>
          <a:xfrm>
            <a:off x="2285998" y="1504710"/>
            <a:ext cx="7419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假设我们想要开发一个翻译模型。我们无法简单地逐词翻译文本，因为源语言和目标语言的语法结构往往存在差异。因此我们需要编码器</a:t>
            </a:r>
            <a:r>
              <a:rPr lang="en-US" altLang="zh-CN" sz="1600" dirty="0"/>
              <a:t>-</a:t>
            </a:r>
            <a:r>
              <a:rPr lang="zh-CN" altLang="en-US" sz="1600" dirty="0"/>
              <a:t>解码器架构分别处理输入和输出文本。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23CD3F-EE15-9D73-D37B-BD1E2FCFB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22" y="2896865"/>
            <a:ext cx="6486525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2800" b="1" i="0" u="none" dirty="0">
                <a:solidFill>
                  <a:srgbClr val="97ABC5"/>
                </a:solidFill>
                <a:ea typeface="微软雅黑"/>
              </a:rPr>
              <a:t>RNN</a:t>
            </a:r>
            <a:r>
              <a:rPr lang="zh-CN" altLang="en-US" dirty="0">
                <a:solidFill>
                  <a:srgbClr val="97ABC5"/>
                </a:solidFill>
                <a:ea typeface="微软雅黑"/>
              </a:rPr>
              <a:t>架构的局限性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081E8C-40F8-BC44-BF90-44A33BCD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97" y="2648622"/>
            <a:ext cx="8958805" cy="363846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45B65F8-7C35-94FE-66DA-BE08DAC9D090}"/>
              </a:ext>
            </a:extLst>
          </p:cNvPr>
          <p:cNvSpPr txBox="1"/>
          <p:nvPr/>
        </p:nvSpPr>
        <p:spPr>
          <a:xfrm>
            <a:off x="2552218" y="1180618"/>
            <a:ext cx="7483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Transformer </a:t>
            </a:r>
            <a:r>
              <a:rPr lang="zh-CN" altLang="en-US" dirty="0"/>
              <a:t>出现之前，循环神经网络（</a:t>
            </a:r>
            <a:r>
              <a:rPr lang="en-US" altLang="zh-CN" dirty="0"/>
              <a:t>RNN</a:t>
            </a:r>
            <a:r>
              <a:rPr lang="zh-CN" altLang="en-US" dirty="0"/>
              <a:t>）是最流行的用于语言翻译的编码器</a:t>
            </a:r>
            <a:r>
              <a:rPr lang="en-US" altLang="zh-CN" dirty="0"/>
              <a:t>-</a:t>
            </a:r>
            <a:r>
              <a:rPr lang="zh-CN" altLang="en-US" dirty="0"/>
              <a:t>解码器架构。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1452BB3-EFA8-24E7-8289-ED1E836B69E6}"/>
              </a:ext>
            </a:extLst>
          </p:cNvPr>
          <p:cNvSpPr txBox="1"/>
          <p:nvPr/>
        </p:nvSpPr>
        <p:spPr>
          <a:xfrm>
            <a:off x="2552217" y="1914620"/>
            <a:ext cx="7483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可以看到随着输入的增加隐藏层的权重在不断更新，对于之后的字词已经很难看到前面的内容。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2800" b="1" i="0" u="none" dirty="0">
                <a:solidFill>
                  <a:srgbClr val="97ABC5"/>
                </a:solidFill>
                <a:ea typeface="微软雅黑"/>
              </a:rPr>
              <a:t>RNN</a:t>
            </a:r>
            <a:r>
              <a:rPr lang="zh-CN" altLang="en-US" sz="2800" b="1" i="0" u="none" dirty="0">
                <a:solidFill>
                  <a:srgbClr val="97ABC5"/>
                </a:solidFill>
                <a:ea typeface="微软雅黑"/>
              </a:rPr>
              <a:t>中的注意力机制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AB0D07-DA41-15AD-9D8F-EE3485881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68" y="2580333"/>
            <a:ext cx="8141064" cy="37437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EC7031-F8BE-67E0-1E3F-7BDD8C6FF43F}"/>
              </a:ext>
            </a:extLst>
          </p:cNvPr>
          <p:cNvSpPr txBox="1"/>
          <p:nvPr/>
        </p:nvSpPr>
        <p:spPr>
          <a:xfrm>
            <a:off x="2591764" y="1375209"/>
            <a:ext cx="7008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可以看到生成每一个</a:t>
            </a:r>
            <a:r>
              <a:rPr lang="en-US" altLang="zh-CN" dirty="0"/>
              <a:t>Token</a:t>
            </a:r>
            <a:r>
              <a:rPr lang="zh-CN" altLang="en-US" dirty="0"/>
              <a:t>时，注意力机制都可以访问到所有</a:t>
            </a:r>
            <a:r>
              <a:rPr lang="en-US" altLang="zh-CN" dirty="0"/>
              <a:t>Token</a:t>
            </a:r>
            <a:r>
              <a:rPr lang="zh-CN" altLang="en-US" dirty="0"/>
              <a:t>，也就是让网络看到不同</a:t>
            </a:r>
            <a:r>
              <a:rPr lang="en-US" altLang="zh-CN" dirty="0"/>
              <a:t>Token</a:t>
            </a:r>
            <a:r>
              <a:rPr lang="zh-CN" altLang="en-US" dirty="0"/>
              <a:t>之间的关系从而输出更好的结果。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382728ec-96da-4605-872e-806571382f3f"/>
          <p:cNvSpPr>
            <a:spLocks noGrp="1"/>
          </p:cNvSpPr>
          <p:nvPr>
            <p:ph type="title" hasCustomPrompt="1"/>
          </p:nvPr>
        </p:nvSpPr>
        <p:spPr>
          <a:xfrm>
            <a:off x="2442801" y="1907233"/>
            <a:ext cx="7306398" cy="1861401"/>
          </a:xfrm>
        </p:spPr>
        <p:txBody>
          <a:bodyPr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97ABC5"/>
                </a:solidFill>
                <a:ea typeface="微软雅黑"/>
              </a:rPr>
              <a:t>如何实现注意力机制</a:t>
            </a:r>
            <a:endParaRPr lang="en-US" sz="6600" b="1" i="0" u="none" dirty="0">
              <a:solidFill>
                <a:srgbClr val="97ABC5"/>
              </a:solidFill>
              <a:ea typeface="微软雅黑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 dirty="0">
                <a:solidFill>
                  <a:srgbClr val="97ABC5"/>
                </a:solidFill>
                <a:ea typeface="微软雅黑"/>
              </a:rPr>
              <a:t>简化版自注意力机制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440A7D3-BA48-7375-6D41-72541971C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05" y="3334835"/>
            <a:ext cx="8660389" cy="332005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7BFFF2C-601D-6D7B-9742-7212E1252C4A}"/>
              </a:ext>
            </a:extLst>
          </p:cNvPr>
          <p:cNvSpPr/>
          <p:nvPr/>
        </p:nvSpPr>
        <p:spPr>
          <a:xfrm>
            <a:off x="4780344" y="3501342"/>
            <a:ext cx="885463" cy="931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8B1FD40-C510-BF10-75BC-F24DBFEFF239}"/>
              </a:ext>
            </a:extLst>
          </p:cNvPr>
          <p:cNvSpPr txBox="1"/>
          <p:nvPr/>
        </p:nvSpPr>
        <p:spPr>
          <a:xfrm>
            <a:off x="4965538" y="3169373"/>
            <a:ext cx="646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输入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066858D-D31A-0BD4-4E83-B39B3E28C826}"/>
              </a:ext>
            </a:extLst>
          </p:cNvPr>
          <p:cNvSpPr txBox="1"/>
          <p:nvPr/>
        </p:nvSpPr>
        <p:spPr>
          <a:xfrm>
            <a:off x="168476" y="4605298"/>
            <a:ext cx="2296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向量之间做点积在物理意义上就是在计算向量之间的相似度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0F32E69-D6C4-B658-8A24-7D832CEC0A1B}"/>
              </a:ext>
            </a:extLst>
          </p:cNvPr>
          <p:cNvSpPr txBox="1"/>
          <p:nvPr/>
        </p:nvSpPr>
        <p:spPr>
          <a:xfrm>
            <a:off x="2177407" y="1699153"/>
            <a:ext cx="7824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当我们在输入一个</a:t>
            </a:r>
            <a:r>
              <a:rPr lang="en-US" altLang="zh-CN" dirty="0"/>
              <a:t>Token</a:t>
            </a:r>
            <a:r>
              <a:rPr lang="zh-CN" altLang="en-US" dirty="0"/>
              <a:t>时，将此向量与所有</a:t>
            </a:r>
            <a:r>
              <a:rPr lang="en-US" altLang="zh-CN" dirty="0"/>
              <a:t>Token</a:t>
            </a:r>
            <a:r>
              <a:rPr lang="zh-CN" altLang="en-US" dirty="0"/>
              <a:t>的词向量做点积计算之间的相似度，然后经过</a:t>
            </a:r>
            <a:r>
              <a:rPr lang="en-US" altLang="zh-CN" dirty="0" err="1"/>
              <a:t>softmax</a:t>
            </a:r>
            <a:r>
              <a:rPr lang="zh-CN" altLang="en-US" dirty="0"/>
              <a:t>层归一化，我们就得到了当前</a:t>
            </a:r>
            <a:r>
              <a:rPr lang="en-US" altLang="zh-CN" dirty="0"/>
              <a:t>Token</a:t>
            </a:r>
            <a:r>
              <a:rPr lang="zh-CN" altLang="en-US" dirty="0"/>
              <a:t>和每一个</a:t>
            </a:r>
            <a:r>
              <a:rPr lang="en-US" altLang="zh-CN" dirty="0"/>
              <a:t>Token</a:t>
            </a:r>
            <a:r>
              <a:rPr lang="zh-CN" altLang="en-US" dirty="0"/>
              <a:t>之间的关联程度，称之为注意力权重。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9071A59-59C0-61FA-0167-2FB33A39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6" y="2784001"/>
            <a:ext cx="1608881" cy="28254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1EB73F66-1962-96CB-93A1-42F8158B4EBD}"/>
              </a:ext>
            </a:extLst>
          </p:cNvPr>
          <p:cNvSpPr txBox="1"/>
          <p:nvPr/>
        </p:nvSpPr>
        <p:spPr>
          <a:xfrm>
            <a:off x="3113590" y="4074448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K</a:t>
            </a:r>
            <a:r>
              <a:rPr lang="zh-CN" altLang="en-US" dirty="0">
                <a:highlight>
                  <a:srgbClr val="FFFF00"/>
                </a:highlight>
              </a:rPr>
              <a:t>向量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934F782-C367-D6B2-B3CC-86BC769F4870}"/>
              </a:ext>
            </a:extLst>
          </p:cNvPr>
          <p:cNvSpPr txBox="1"/>
          <p:nvPr/>
        </p:nvSpPr>
        <p:spPr>
          <a:xfrm>
            <a:off x="2575367" y="4605298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Q</a:t>
            </a:r>
            <a:r>
              <a:rPr lang="zh-CN" altLang="en-US" dirty="0">
                <a:highlight>
                  <a:srgbClr val="FFFF00"/>
                </a:highlight>
              </a:rPr>
              <a:t>向量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4239ac1-9b89-4e08-9fb0-a72856e50b0f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97ABC5"/>
                </a:solidFill>
                <a:ea typeface="微软雅黑"/>
              </a:rPr>
              <a:t>简化版自注意力机制</a:t>
            </a:r>
            <a:endParaRPr lang="en-US" sz="2800" b="1" i="0" u="none" dirty="0">
              <a:solidFill>
                <a:srgbClr val="97ABC5"/>
              </a:solidFill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B295A6-56A9-C7C2-668D-27DA41C6A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43" y="3582200"/>
            <a:ext cx="7824486" cy="31759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437646-1C6C-E556-7A35-CB8F3E3D21B4}"/>
              </a:ext>
            </a:extLst>
          </p:cNvPr>
          <p:cNvSpPr txBox="1"/>
          <p:nvPr/>
        </p:nvSpPr>
        <p:spPr>
          <a:xfrm>
            <a:off x="3096228" y="4153885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V</a:t>
            </a:r>
            <a:r>
              <a:rPr lang="zh-CN" altLang="en-US" dirty="0">
                <a:highlight>
                  <a:srgbClr val="FFFF00"/>
                </a:highlight>
              </a:rPr>
              <a:t>向量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2EFE79-56F3-43DF-0F6F-C1754839F8F7}"/>
              </a:ext>
            </a:extLst>
          </p:cNvPr>
          <p:cNvSpPr txBox="1"/>
          <p:nvPr/>
        </p:nvSpPr>
        <p:spPr>
          <a:xfrm>
            <a:off x="3269846" y="1600384"/>
            <a:ext cx="57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V</a:t>
            </a:r>
            <a:r>
              <a:rPr lang="zh-CN" altLang="en-US" dirty="0"/>
              <a:t>向量与注意力权重加权求和，就得到了上下文向量，其涵盖了所有</a:t>
            </a:r>
            <a:r>
              <a:rPr lang="en-US" altLang="zh-CN" dirty="0"/>
              <a:t>Token</a:t>
            </a:r>
            <a:r>
              <a:rPr lang="zh-CN" altLang="en-US" dirty="0"/>
              <a:t>的信息。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DB2724E-77AC-35A3-51FC-A9241728F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10" y="2560850"/>
            <a:ext cx="2902351" cy="5151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97ABC5"/>
      </a:accent1>
      <a:accent2>
        <a:srgbClr val="D4B8AD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629</TotalTime>
  <Words>1248</Words>
  <Application>Microsoft Office PowerPoint</Application>
  <PresentationFormat>宽屏</PresentationFormat>
  <Paragraphs>64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OPPOSans R</vt:lpstr>
      <vt:lpstr>微软雅黑</vt:lpstr>
      <vt:lpstr>Arial</vt:lpstr>
      <vt:lpstr>Designed by iSlide</vt:lpstr>
      <vt:lpstr>实现注意力机制</vt:lpstr>
      <vt:lpstr>目录</vt:lpstr>
      <vt:lpstr>为什么需要注意力机制</vt:lpstr>
      <vt:lpstr>长序列建模问题</vt:lpstr>
      <vt:lpstr>RNN架构的局限性</vt:lpstr>
      <vt:lpstr>RNN中的注意力机制</vt:lpstr>
      <vt:lpstr>如何实现注意力机制</vt:lpstr>
      <vt:lpstr>简化版自注意力机制</vt:lpstr>
      <vt:lpstr>简化版自注意力机制</vt:lpstr>
      <vt:lpstr>可训练权重的自注意力机制</vt:lpstr>
      <vt:lpstr>思考</vt:lpstr>
      <vt:lpstr>缩放点积注意力机制</vt:lpstr>
      <vt:lpstr>注意力机制的拓展</vt:lpstr>
      <vt:lpstr>用因果注意力机制来屏蔽后续词</vt:lpstr>
      <vt:lpstr>使用 dropout 遮掩额外的注意力权重</vt:lpstr>
      <vt:lpstr>思考</vt:lpstr>
      <vt:lpstr>从单头注意力扩展到多头注意力</vt:lpstr>
      <vt:lpstr>谢谢观看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iSlide</dc:creator>
  <cp:lastModifiedBy>镜文 陈</cp:lastModifiedBy>
  <cp:revision>14</cp:revision>
  <cp:lastPrinted>2025-02-11T16:00:00Z</cp:lastPrinted>
  <dcterms:created xsi:type="dcterms:W3CDTF">2025-02-11T16:00:00Z</dcterms:created>
  <dcterms:modified xsi:type="dcterms:W3CDTF">2025-08-15T10:47:34Z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d0890098-b2f9-44db-bc80-347a0451ff67</vt:lpwstr>
  </property>
</Properties>
</file>